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3AF5DE65.xml" ContentType="application/vnd.ms-powerpoint.comments+xml"/>
  <Override PartName="/ppt/comments/modernComment_117_8C8253C8.xml" ContentType="application/vnd.ms-powerpoint.comments+xml"/>
  <Override PartName="/ppt/comments/modernComment_125_1A20CAD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45"/>
  </p:notesMasterIdLst>
  <p:handoutMasterIdLst>
    <p:handoutMasterId r:id="rId46"/>
  </p:handoutMasterIdLst>
  <p:sldIdLst>
    <p:sldId id="256" r:id="rId6"/>
    <p:sldId id="267" r:id="rId7"/>
    <p:sldId id="323" r:id="rId8"/>
    <p:sldId id="268" r:id="rId9"/>
    <p:sldId id="306" r:id="rId10"/>
    <p:sldId id="311" r:id="rId11"/>
    <p:sldId id="324" r:id="rId12"/>
    <p:sldId id="307" r:id="rId13"/>
    <p:sldId id="281" r:id="rId14"/>
    <p:sldId id="315" r:id="rId15"/>
    <p:sldId id="316" r:id="rId16"/>
    <p:sldId id="279" r:id="rId17"/>
    <p:sldId id="292" r:id="rId18"/>
    <p:sldId id="308" r:id="rId19"/>
    <p:sldId id="293" r:id="rId20"/>
    <p:sldId id="296" r:id="rId21"/>
    <p:sldId id="294" r:id="rId22"/>
    <p:sldId id="309" r:id="rId23"/>
    <p:sldId id="297" r:id="rId24"/>
    <p:sldId id="312" r:id="rId25"/>
    <p:sldId id="298" r:id="rId26"/>
    <p:sldId id="310" r:id="rId27"/>
    <p:sldId id="314" r:id="rId28"/>
    <p:sldId id="295" r:id="rId29"/>
    <p:sldId id="301" r:id="rId30"/>
    <p:sldId id="305" r:id="rId31"/>
    <p:sldId id="318" r:id="rId32"/>
    <p:sldId id="317" r:id="rId33"/>
    <p:sldId id="319" r:id="rId34"/>
    <p:sldId id="283" r:id="rId35"/>
    <p:sldId id="320" r:id="rId36"/>
    <p:sldId id="282" r:id="rId37"/>
    <p:sldId id="285" r:id="rId38"/>
    <p:sldId id="286" r:id="rId39"/>
    <p:sldId id="288" r:id="rId40"/>
    <p:sldId id="322" r:id="rId41"/>
    <p:sldId id="287" r:id="rId42"/>
    <p:sldId id="289" r:id="rId43"/>
    <p:sldId id="273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F0FB"/>
    <a:srgbClr val="77F0FC"/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5B049-6BBA-4E22-BC2D-051CF35C0A17}" v="1069" dt="2023-04-04T15:48:09.138"/>
    <p1510:client id="{188F554E-34AF-4409-82C0-A57F4A6A5049}" v="70" dt="2023-04-07T11:42:22.377"/>
    <p1510:client id="{2F36F089-1411-4C6A-B2ED-DFB37A86D4B6}" v="5" dt="2023-04-06T08:24:33.466"/>
    <p1510:client id="{32173508-13EC-4257-8B00-A43CCD85FDA5}" v="25" dt="2023-04-07T10:08:19.464"/>
    <p1510:client id="{49B3520C-93D9-BFFD-C17E-90075E519C2F}" v="6" dt="2023-04-07T08:17:33.039"/>
    <p1510:client id="{4E29955C-25B4-4010-9E7E-8336DC8141B0}" v="19" dt="2023-04-07T07:54:50.739"/>
    <p1510:client id="{5BAE7F6F-1F6F-47B4-A9FC-185B8E04A4A4}" v="1264" dt="2023-04-05T21:24:34.670"/>
    <p1510:client id="{7031B388-4694-4BF5-8A93-A7AFB4CC9A05}" v="276" dt="2023-04-06T21:29:29.831"/>
    <p1510:client id="{73EAAB8E-982C-4FB0-8895-330114610CD5}" v="50" dt="2023-04-04T12:31:33.706"/>
    <p1510:client id="{74A83A32-7F2A-4FB4-A612-0A44E0E54B98}" v="205" dt="2023-04-04T20:47:33.647"/>
    <p1510:client id="{80180F4C-BC1C-4CDA-B8F8-A8473B1B2E20}" v="383" dt="2023-04-06T08:41:46.712"/>
    <p1510:client id="{A1D59FE6-2081-476D-887D-AFCDEF8D1080}" v="2" dt="2023-04-07T11:44:37.372"/>
    <p1510:client id="{A8FFA23C-91A6-44DF-8436-EB5FD131CD29}" v="1" dt="2023-04-04T15:56:18.988"/>
    <p1510:client id="{B88897B8-362E-49FF-AE9A-DC597458F987}" v="55" dt="2023-04-06T08:49:42.935"/>
    <p1510:client id="{C1A0ECE5-03EB-44FA-B2B1-1338FFC5878E}" v="575" dt="2023-04-05T22:14:51.230"/>
    <p1510:client id="{D2532658-0E70-4D02-98E9-506F29793C96}" v="34" dt="2023-04-01T11:54:29.254"/>
    <p1510:client id="{E69D3F4A-3DEF-4F54-AB81-B1A32E40672F}" v="910" dt="2023-04-06T08:00:14.260"/>
    <p1510:client id="{EAFF7D73-99E5-469D-B402-CA8536C87107}" v="828" dt="2023-04-04T20:32:15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rsin, Fedya (220904)" userId="S::220904@buas.nl::ecffc06f-9a65-4b54-8367-5160959b1ec2" providerId="AD" clId="Web-{EAFF7D73-99E5-469D-B402-CA8536C87107}"/>
    <pc:docChg chg="addSld delSld modSld">
      <pc:chgData name="Chursin, Fedya (220904)" userId="S::220904@buas.nl::ecffc06f-9a65-4b54-8367-5160959b1ec2" providerId="AD" clId="Web-{EAFF7D73-99E5-469D-B402-CA8536C87107}" dt="2023-04-04T20:32:15.936" v="733" actId="1076"/>
      <pc:docMkLst>
        <pc:docMk/>
      </pc:docMkLst>
      <pc:sldChg chg="addSp delSp modSp">
        <pc:chgData name="Chursin, Fedya (220904)" userId="S::220904@buas.nl::ecffc06f-9a65-4b54-8367-5160959b1ec2" providerId="AD" clId="Web-{EAFF7D73-99E5-469D-B402-CA8536C87107}" dt="2023-04-04T19:15:50.220" v="479" actId="1076"/>
        <pc:sldMkLst>
          <pc:docMk/>
          <pc:sldMk cId="1324421494" sldId="297"/>
        </pc:sldMkLst>
        <pc:spChg chg="del mod">
          <ac:chgData name="Chursin, Fedya (220904)" userId="S::220904@buas.nl::ecffc06f-9a65-4b54-8367-5160959b1ec2" providerId="AD" clId="Web-{EAFF7D73-99E5-469D-B402-CA8536C87107}" dt="2023-04-04T19:14:49.186" v="468"/>
          <ac:spMkLst>
            <pc:docMk/>
            <pc:sldMk cId="1324421494" sldId="297"/>
            <ac:spMk id="3" creationId="{42D8C140-3745-7F38-5FE1-B2DFC9B044B7}"/>
          </ac:spMkLst>
        </pc:spChg>
        <pc:spChg chg="add del mod">
          <ac:chgData name="Chursin, Fedya (220904)" userId="S::220904@buas.nl::ecffc06f-9a65-4b54-8367-5160959b1ec2" providerId="AD" clId="Web-{EAFF7D73-99E5-469D-B402-CA8536C87107}" dt="2023-04-04T19:14:52.749" v="469"/>
          <ac:spMkLst>
            <pc:docMk/>
            <pc:sldMk cId="1324421494" sldId="297"/>
            <ac:spMk id="8" creationId="{7217BA2B-8B75-B9B1-2154-E058B08B64BC}"/>
          </ac:spMkLst>
        </pc:spChg>
        <pc:graphicFrameChg chg="add del mod">
          <ac:chgData name="Chursin, Fedya (220904)" userId="S::220904@buas.nl::ecffc06f-9a65-4b54-8367-5160959b1ec2" providerId="AD" clId="Web-{EAFF7D73-99E5-469D-B402-CA8536C87107}" dt="2023-04-04T19:06:35.559" v="155"/>
          <ac:graphicFrameMkLst>
            <pc:docMk/>
            <pc:sldMk cId="1324421494" sldId="297"/>
            <ac:graphicFrameMk id="5" creationId="{8A30780A-4D3F-BD01-F6D9-1F30D8C6408C}"/>
          </ac:graphicFrameMkLst>
        </pc:graphicFrameChg>
        <pc:graphicFrameChg chg="add mod modGraphic">
          <ac:chgData name="Chursin, Fedya (220904)" userId="S::220904@buas.nl::ecffc06f-9a65-4b54-8367-5160959b1ec2" providerId="AD" clId="Web-{EAFF7D73-99E5-469D-B402-CA8536C87107}" dt="2023-04-04T19:15:50.220" v="479" actId="1076"/>
          <ac:graphicFrameMkLst>
            <pc:docMk/>
            <pc:sldMk cId="1324421494" sldId="297"/>
            <ac:graphicFrameMk id="6" creationId="{B4BA67E2-9FAC-A48D-88C8-B65E442946E1}"/>
          </ac:graphicFrameMkLst>
        </pc:graphicFrameChg>
      </pc:sldChg>
      <pc:sldChg chg="addSp delSp modSp">
        <pc:chgData name="Chursin, Fedya (220904)" userId="S::220904@buas.nl::ecffc06f-9a65-4b54-8367-5160959b1ec2" providerId="AD" clId="Web-{EAFF7D73-99E5-469D-B402-CA8536C87107}" dt="2023-04-04T20:29:33.821" v="729"/>
        <pc:sldMkLst>
          <pc:docMk/>
          <pc:sldMk cId="2434793419" sldId="298"/>
        </pc:sldMkLst>
        <pc:spChg chg="del">
          <ac:chgData name="Chursin, Fedya (220904)" userId="S::220904@buas.nl::ecffc06f-9a65-4b54-8367-5160959b1ec2" providerId="AD" clId="Web-{EAFF7D73-99E5-469D-B402-CA8536C87107}" dt="2023-04-04T19:19:33.587" v="484"/>
          <ac:spMkLst>
            <pc:docMk/>
            <pc:sldMk cId="2434793419" sldId="298"/>
            <ac:spMk id="3" creationId="{DB814D02-6729-8AE0-7046-08D28CB3EE9B}"/>
          </ac:spMkLst>
        </pc:spChg>
        <pc:spChg chg="add del mod">
          <ac:chgData name="Chursin, Fedya (220904)" userId="S::220904@buas.nl::ecffc06f-9a65-4b54-8367-5160959b1ec2" providerId="AD" clId="Web-{EAFF7D73-99E5-469D-B402-CA8536C87107}" dt="2023-04-04T19:19:35.681" v="485"/>
          <ac:spMkLst>
            <pc:docMk/>
            <pc:sldMk cId="2434793419" sldId="298"/>
            <ac:spMk id="8" creationId="{764F4244-77E9-81F1-C58B-8FF1185FA62C}"/>
          </ac:spMkLst>
        </pc:spChg>
        <pc:graphicFrameChg chg="add mod modGraphic">
          <ac:chgData name="Chursin, Fedya (220904)" userId="S::220904@buas.nl::ecffc06f-9a65-4b54-8367-5160959b1ec2" providerId="AD" clId="Web-{EAFF7D73-99E5-469D-B402-CA8536C87107}" dt="2023-04-04T20:29:33.821" v="729"/>
          <ac:graphicFrameMkLst>
            <pc:docMk/>
            <pc:sldMk cId="2434793419" sldId="298"/>
            <ac:graphicFrameMk id="6" creationId="{BD6758BD-CD15-4083-0E5B-EE97E113AAF9}"/>
          </ac:graphicFrameMkLst>
        </pc:graphicFrameChg>
      </pc:sldChg>
      <pc:sldChg chg="addSp delSp modSp mod modClrScheme chgLayout">
        <pc:chgData name="Chursin, Fedya (220904)" userId="S::220904@buas.nl::ecffc06f-9a65-4b54-8367-5160959b1ec2" providerId="AD" clId="Web-{EAFF7D73-99E5-469D-B402-CA8536C87107}" dt="2023-04-04T17:34:21.320" v="95" actId="1076"/>
        <pc:sldMkLst>
          <pc:docMk/>
          <pc:sldMk cId="4200105630" sldId="309"/>
        </pc:sldMkLst>
        <pc:spChg chg="mod">
          <ac:chgData name="Chursin, Fedya (220904)" userId="S::220904@buas.nl::ecffc06f-9a65-4b54-8367-5160959b1ec2" providerId="AD" clId="Web-{EAFF7D73-99E5-469D-B402-CA8536C87107}" dt="2023-04-04T17:29:35.311" v="51"/>
          <ac:spMkLst>
            <pc:docMk/>
            <pc:sldMk cId="4200105630" sldId="309"/>
            <ac:spMk id="2" creationId="{29F50D56-C094-49F0-19E7-E703EC9EB276}"/>
          </ac:spMkLst>
        </pc:spChg>
        <pc:spChg chg="add del mod">
          <ac:chgData name="Chursin, Fedya (220904)" userId="S::220904@buas.nl::ecffc06f-9a65-4b54-8367-5160959b1ec2" providerId="AD" clId="Web-{EAFF7D73-99E5-469D-B402-CA8536C87107}" dt="2023-04-04T17:27:50.480" v="40"/>
          <ac:spMkLst>
            <pc:docMk/>
            <pc:sldMk cId="4200105630" sldId="309"/>
            <ac:spMk id="3" creationId="{CCB6D2BF-A923-29C9-53C6-F457C3CA71F9}"/>
          </ac:spMkLst>
        </pc:spChg>
        <pc:spChg chg="mod">
          <ac:chgData name="Chursin, Fedya (220904)" userId="S::220904@buas.nl::ecffc06f-9a65-4b54-8367-5160959b1ec2" providerId="AD" clId="Web-{EAFF7D73-99E5-469D-B402-CA8536C87107}" dt="2023-04-04T17:29:35.311" v="51"/>
          <ac:spMkLst>
            <pc:docMk/>
            <pc:sldMk cId="4200105630" sldId="309"/>
            <ac:spMk id="4" creationId="{CBFF404C-8F83-37A5-2F4A-6D40CC64A1A3}"/>
          </ac:spMkLst>
        </pc:spChg>
        <pc:spChg chg="add del mod">
          <ac:chgData name="Chursin, Fedya (220904)" userId="S::220904@buas.nl::ecffc06f-9a65-4b54-8367-5160959b1ec2" providerId="AD" clId="Web-{EAFF7D73-99E5-469D-B402-CA8536C87107}" dt="2023-04-04T17:27:52.934" v="41"/>
          <ac:spMkLst>
            <pc:docMk/>
            <pc:sldMk cId="4200105630" sldId="309"/>
            <ac:spMk id="6" creationId="{EECCA758-5D30-0043-66CB-1FD50AA69F94}"/>
          </ac:spMkLst>
        </pc:spChg>
        <pc:spChg chg="add mod">
          <ac:chgData name="Chursin, Fedya (220904)" userId="S::220904@buas.nl::ecffc06f-9a65-4b54-8367-5160959b1ec2" providerId="AD" clId="Web-{EAFF7D73-99E5-469D-B402-CA8536C87107}" dt="2023-04-04T17:34:21.320" v="95" actId="1076"/>
          <ac:spMkLst>
            <pc:docMk/>
            <pc:sldMk cId="4200105630" sldId="309"/>
            <ac:spMk id="14" creationId="{47A7A211-9E0F-D5CD-8EB5-663AC2C20449}"/>
          </ac:spMkLst>
        </pc:spChg>
        <pc:picChg chg="del mod">
          <ac:chgData name="Chursin, Fedya (220904)" userId="S::220904@buas.nl::ecffc06f-9a65-4b54-8367-5160959b1ec2" providerId="AD" clId="Web-{EAFF7D73-99E5-469D-B402-CA8536C87107}" dt="2023-04-04T17:27:54.043" v="42"/>
          <ac:picMkLst>
            <pc:docMk/>
            <pc:sldMk cId="4200105630" sldId="309"/>
            <ac:picMk id="5" creationId="{97FDDA19-D263-2818-F904-BBB2D5372CB7}"/>
          </ac:picMkLst>
        </pc:picChg>
        <pc:picChg chg="del mod">
          <ac:chgData name="Chursin, Fedya (220904)" userId="S::220904@buas.nl::ecffc06f-9a65-4b54-8367-5160959b1ec2" providerId="AD" clId="Web-{EAFF7D73-99E5-469D-B402-CA8536C87107}" dt="2023-04-04T17:27:55.012" v="43"/>
          <ac:picMkLst>
            <pc:docMk/>
            <pc:sldMk cId="4200105630" sldId="309"/>
            <ac:picMk id="7" creationId="{94FA6D2F-8B5B-8E23-AB00-62F91945B611}"/>
          </ac:picMkLst>
        </pc:picChg>
        <pc:picChg chg="del mod">
          <ac:chgData name="Chursin, Fedya (220904)" userId="S::220904@buas.nl::ecffc06f-9a65-4b54-8367-5160959b1ec2" providerId="AD" clId="Web-{EAFF7D73-99E5-469D-B402-CA8536C87107}" dt="2023-04-04T17:27:56.043" v="44"/>
          <ac:picMkLst>
            <pc:docMk/>
            <pc:sldMk cId="4200105630" sldId="309"/>
            <ac:picMk id="8" creationId="{9E930336-B6B5-F283-74D9-F8DE6D6EC47C}"/>
          </ac:picMkLst>
        </pc:picChg>
        <pc:picChg chg="add mod">
          <ac:chgData name="Chursin, Fedya (220904)" userId="S::220904@buas.nl::ecffc06f-9a65-4b54-8367-5160959b1ec2" providerId="AD" clId="Web-{EAFF7D73-99E5-469D-B402-CA8536C87107}" dt="2023-04-04T17:29:56.015" v="54" actId="1076"/>
          <ac:picMkLst>
            <pc:docMk/>
            <pc:sldMk cId="4200105630" sldId="309"/>
            <ac:picMk id="9" creationId="{FBDA3371-C2A4-F586-367D-8A96C4F8555D}"/>
          </ac:picMkLst>
        </pc:picChg>
        <pc:picChg chg="add mod modCrop">
          <ac:chgData name="Chursin, Fedya (220904)" userId="S::220904@buas.nl::ecffc06f-9a65-4b54-8367-5160959b1ec2" providerId="AD" clId="Web-{EAFF7D73-99E5-469D-B402-CA8536C87107}" dt="2023-04-04T17:33:50.303" v="86" actId="14100"/>
          <ac:picMkLst>
            <pc:docMk/>
            <pc:sldMk cId="4200105630" sldId="309"/>
            <ac:picMk id="10" creationId="{8278A6FE-60E2-A2A4-0B13-7E2ADB200FB2}"/>
          </ac:picMkLst>
        </pc:picChg>
      </pc:sldChg>
      <pc:sldChg chg="addSp delSp modSp add replId">
        <pc:chgData name="Chursin, Fedya (220904)" userId="S::220904@buas.nl::ecffc06f-9a65-4b54-8367-5160959b1ec2" providerId="AD" clId="Web-{EAFF7D73-99E5-469D-B402-CA8536C87107}" dt="2023-04-04T20:32:15.936" v="733" actId="1076"/>
        <pc:sldMkLst>
          <pc:docMk/>
          <pc:sldMk cId="30101373" sldId="310"/>
        </pc:sldMkLst>
        <pc:graphicFrameChg chg="del">
          <ac:chgData name="Chursin, Fedya (220904)" userId="S::220904@buas.nl::ecffc06f-9a65-4b54-8367-5160959b1ec2" providerId="AD" clId="Web-{EAFF7D73-99E5-469D-B402-CA8536C87107}" dt="2023-04-04T20:32:14.155" v="731"/>
          <ac:graphicFrameMkLst>
            <pc:docMk/>
            <pc:sldMk cId="30101373" sldId="310"/>
            <ac:graphicFrameMk id="6" creationId="{BD6758BD-CD15-4083-0E5B-EE97E113AAF9}"/>
          </ac:graphicFrameMkLst>
        </pc:graphicFrameChg>
        <pc:picChg chg="add mod">
          <ac:chgData name="Chursin, Fedya (220904)" userId="S::220904@buas.nl::ecffc06f-9a65-4b54-8367-5160959b1ec2" providerId="AD" clId="Web-{EAFF7D73-99E5-469D-B402-CA8536C87107}" dt="2023-04-04T20:32:15.936" v="733" actId="1076"/>
          <ac:picMkLst>
            <pc:docMk/>
            <pc:sldMk cId="30101373" sldId="310"/>
            <ac:picMk id="3" creationId="{50A1F031-4EB8-7A08-7D96-986BAF162D9F}"/>
          </ac:picMkLst>
        </pc:picChg>
      </pc:sldChg>
      <pc:sldChg chg="delSp add del replId">
        <pc:chgData name="Chursin, Fedya (220904)" userId="S::220904@buas.nl::ecffc06f-9a65-4b54-8367-5160959b1ec2" providerId="AD" clId="Web-{EAFF7D73-99E5-469D-B402-CA8536C87107}" dt="2023-04-04T19:18:02.412" v="482"/>
        <pc:sldMkLst>
          <pc:docMk/>
          <pc:sldMk cId="690734408" sldId="310"/>
        </pc:sldMkLst>
        <pc:graphicFrameChg chg="del">
          <ac:chgData name="Chursin, Fedya (220904)" userId="S::220904@buas.nl::ecffc06f-9a65-4b54-8367-5160959b1ec2" providerId="AD" clId="Web-{EAFF7D73-99E5-469D-B402-CA8536C87107}" dt="2023-04-04T19:17:46.146" v="481"/>
          <ac:graphicFrameMkLst>
            <pc:docMk/>
            <pc:sldMk cId="690734408" sldId="310"/>
            <ac:graphicFrameMk id="6" creationId="{B4BA67E2-9FAC-A48D-88C8-B65E442946E1}"/>
          </ac:graphicFrameMkLst>
        </pc:graphicFrameChg>
      </pc:sldChg>
    </pc:docChg>
  </pc:docChgLst>
  <pc:docChgLst>
    <pc:chgData name="Chursin, Fedya (220904)" userId="S::220904@buas.nl::ecffc06f-9a65-4b54-8367-5160959b1ec2" providerId="AD" clId="Web-{2F36F089-1411-4C6A-B2ED-DFB37A86D4B6}"/>
    <pc:docChg chg="modSld">
      <pc:chgData name="Chursin, Fedya (220904)" userId="S::220904@buas.nl::ecffc06f-9a65-4b54-8367-5160959b1ec2" providerId="AD" clId="Web-{2F36F089-1411-4C6A-B2ED-DFB37A86D4B6}" dt="2023-04-06T08:24:33.466" v="4" actId="20577"/>
      <pc:docMkLst>
        <pc:docMk/>
      </pc:docMkLst>
      <pc:sldChg chg="modSp">
        <pc:chgData name="Chursin, Fedya (220904)" userId="S::220904@buas.nl::ecffc06f-9a65-4b54-8367-5160959b1ec2" providerId="AD" clId="Web-{2F36F089-1411-4C6A-B2ED-DFB37A86D4B6}" dt="2023-04-06T08:24:33.466" v="4" actId="20577"/>
        <pc:sldMkLst>
          <pc:docMk/>
          <pc:sldMk cId="477399508" sldId="288"/>
        </pc:sldMkLst>
        <pc:spChg chg="mod">
          <ac:chgData name="Chursin, Fedya (220904)" userId="S::220904@buas.nl::ecffc06f-9a65-4b54-8367-5160959b1ec2" providerId="AD" clId="Web-{2F36F089-1411-4C6A-B2ED-DFB37A86D4B6}" dt="2023-04-06T08:24:33.466" v="4" actId="20577"/>
          <ac:spMkLst>
            <pc:docMk/>
            <pc:sldMk cId="477399508" sldId="288"/>
            <ac:spMk id="14" creationId="{636761AB-9404-5FE9-C91D-65B0E90912A2}"/>
          </ac:spMkLst>
        </pc:spChg>
      </pc:sldChg>
    </pc:docChg>
  </pc:docChgLst>
  <pc:docChgLst>
    <pc:chgData name="Chursin, Fedya (220904)" userId="S::220904@buas.nl::ecffc06f-9a65-4b54-8367-5160959b1ec2" providerId="AD" clId="Web-{D2532658-0E70-4D02-98E9-506F29793C96}"/>
    <pc:docChg chg="modSld">
      <pc:chgData name="Chursin, Fedya (220904)" userId="S::220904@buas.nl::ecffc06f-9a65-4b54-8367-5160959b1ec2" providerId="AD" clId="Web-{D2532658-0E70-4D02-98E9-506F29793C96}" dt="2023-04-01T11:54:29.254" v="32" actId="20577"/>
      <pc:docMkLst>
        <pc:docMk/>
      </pc:docMkLst>
      <pc:sldChg chg="modSp">
        <pc:chgData name="Chursin, Fedya (220904)" userId="S::220904@buas.nl::ecffc06f-9a65-4b54-8367-5160959b1ec2" providerId="AD" clId="Web-{D2532658-0E70-4D02-98E9-506F29793C96}" dt="2023-04-01T11:54:29.254" v="32" actId="20577"/>
        <pc:sldMkLst>
          <pc:docMk/>
          <pc:sldMk cId="989191781" sldId="256"/>
        </pc:sldMkLst>
        <pc:spChg chg="mod">
          <ac:chgData name="Chursin, Fedya (220904)" userId="S::220904@buas.nl::ecffc06f-9a65-4b54-8367-5160959b1ec2" providerId="AD" clId="Web-{D2532658-0E70-4D02-98E9-506F29793C96}" dt="2023-04-01T11:54:29.254" v="32" actId="20577"/>
          <ac:spMkLst>
            <pc:docMk/>
            <pc:sldMk cId="989191781" sldId="256"/>
            <ac:spMk id="25" creationId="{B8C37745-5CAB-B949-8072-79528679CAB3}"/>
          </ac:spMkLst>
        </pc:spChg>
        <pc:spChg chg="mod">
          <ac:chgData name="Chursin, Fedya (220904)" userId="S::220904@buas.nl::ecffc06f-9a65-4b54-8367-5160959b1ec2" providerId="AD" clId="Web-{D2532658-0E70-4D02-98E9-506F29793C96}" dt="2023-04-01T11:31:24.768" v="3" actId="20577"/>
          <ac:spMkLst>
            <pc:docMk/>
            <pc:sldMk cId="989191781" sldId="256"/>
            <ac:spMk id="26" creationId="{0C64607B-E8EE-204A-9080-04231F8F550D}"/>
          </ac:spMkLst>
        </pc:spChg>
      </pc:sldChg>
    </pc:docChg>
  </pc:docChgLst>
  <pc:docChgLst>
    <pc:chgData name="Chursin, Fedya (220904)" userId="S::220904@buas.nl::ecffc06f-9a65-4b54-8367-5160959b1ec2" providerId="AD" clId="Web-{80180F4C-BC1C-4CDA-B8F8-A8473B1B2E20}"/>
    <pc:docChg chg="addSld delSld modSld">
      <pc:chgData name="Chursin, Fedya (220904)" userId="S::220904@buas.nl::ecffc06f-9a65-4b54-8367-5160959b1ec2" providerId="AD" clId="Web-{80180F4C-BC1C-4CDA-B8F8-A8473B1B2E20}" dt="2023-04-06T08:41:46.712" v="379" actId="20577"/>
      <pc:docMkLst>
        <pc:docMk/>
      </pc:docMkLst>
      <pc:sldChg chg="addSp modSp">
        <pc:chgData name="Chursin, Fedya (220904)" userId="S::220904@buas.nl::ecffc06f-9a65-4b54-8367-5160959b1ec2" providerId="AD" clId="Web-{80180F4C-BC1C-4CDA-B8F8-A8473B1B2E20}" dt="2023-04-06T08:40:07.361" v="363" actId="1076"/>
        <pc:sldMkLst>
          <pc:docMk/>
          <pc:sldMk cId="1764014620" sldId="267"/>
        </pc:sldMkLst>
        <pc:spChg chg="add mod">
          <ac:chgData name="Chursin, Fedya (220904)" userId="S::220904@buas.nl::ecffc06f-9a65-4b54-8367-5160959b1ec2" providerId="AD" clId="Web-{80180F4C-BC1C-4CDA-B8F8-A8473B1B2E20}" dt="2023-04-06T08:40:07.361" v="363" actId="1076"/>
          <ac:spMkLst>
            <pc:docMk/>
            <pc:sldMk cId="1764014620" sldId="267"/>
            <ac:spMk id="3" creationId="{3C471CFF-E01D-8EBC-D8AF-92C2E8BCA130}"/>
          </ac:spMkLst>
        </pc:spChg>
        <pc:spChg chg="mod">
          <ac:chgData name="Chursin, Fedya (220904)" userId="S::220904@buas.nl::ecffc06f-9a65-4b54-8367-5160959b1ec2" providerId="AD" clId="Web-{80180F4C-BC1C-4CDA-B8F8-A8473B1B2E20}" dt="2023-04-06T08:37:19.146" v="260" actId="1076"/>
          <ac:spMkLst>
            <pc:docMk/>
            <pc:sldMk cId="1764014620" sldId="267"/>
            <ac:spMk id="8" creationId="{49EFD80A-BD39-E443-B3AE-61D6EEB72177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0:35.097" v="368" actId="20577"/>
        <pc:sldMkLst>
          <pc:docMk/>
          <pc:sldMk cId="98684542" sldId="268"/>
        </pc:sldMkLst>
        <pc:spChg chg="mod">
          <ac:chgData name="Chursin, Fedya (220904)" userId="S::220904@buas.nl::ecffc06f-9a65-4b54-8367-5160959b1ec2" providerId="AD" clId="Web-{80180F4C-BC1C-4CDA-B8F8-A8473B1B2E20}" dt="2023-04-06T08:35:13.074" v="245"/>
          <ac:spMkLst>
            <pc:docMk/>
            <pc:sldMk cId="98684542" sldId="268"/>
            <ac:spMk id="5" creationId="{1039FED2-5D87-9688-93A7-92B6FB6E72FA}"/>
          </ac:spMkLst>
        </pc:spChg>
        <pc:spChg chg="mod">
          <ac:chgData name="Chursin, Fedya (220904)" userId="S::220904@buas.nl::ecffc06f-9a65-4b54-8367-5160959b1ec2" providerId="AD" clId="Web-{80180F4C-BC1C-4CDA-B8F8-A8473B1B2E20}" dt="2023-04-06T08:40:35.097" v="368" actId="20577"/>
          <ac:spMkLst>
            <pc:docMk/>
            <pc:sldMk cId="98684542" sldId="268"/>
            <ac:spMk id="6" creationId="{FC845318-D328-9D4A-AB47-AA3BF8EC588B}"/>
          </ac:spMkLst>
        </pc:spChg>
        <pc:spChg chg="mod">
          <ac:chgData name="Chursin, Fedya (220904)" userId="S::220904@buas.nl::ecffc06f-9a65-4b54-8367-5160959b1ec2" providerId="AD" clId="Web-{80180F4C-BC1C-4CDA-B8F8-A8473B1B2E20}" dt="2023-04-06T08:34:55.870" v="244" actId="1076"/>
          <ac:spMkLst>
            <pc:docMk/>
            <pc:sldMk cId="98684542" sldId="268"/>
            <ac:spMk id="10" creationId="{65F320B5-9D5C-1403-4514-0CF3A8EE5F57}"/>
          </ac:spMkLst>
        </pc:spChg>
        <pc:spChg chg="mod">
          <ac:chgData name="Chursin, Fedya (220904)" userId="S::220904@buas.nl::ecffc06f-9a65-4b54-8367-5160959b1ec2" providerId="AD" clId="Web-{80180F4C-BC1C-4CDA-B8F8-A8473B1B2E20}" dt="2023-04-06T08:35:20.653" v="247" actId="1076"/>
          <ac:spMkLst>
            <pc:docMk/>
            <pc:sldMk cId="98684542" sldId="268"/>
            <ac:spMk id="14" creationId="{F350C846-A331-8582-796D-92EBAC25F5D4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27:46.620" v="125" actId="14100"/>
        <pc:sldMkLst>
          <pc:docMk/>
          <pc:sldMk cId="477399508" sldId="288"/>
        </pc:sldMkLst>
        <pc:spChg chg="mod">
          <ac:chgData name="Chursin, Fedya (220904)" userId="S::220904@buas.nl::ecffc06f-9a65-4b54-8367-5160959b1ec2" providerId="AD" clId="Web-{80180F4C-BC1C-4CDA-B8F8-A8473B1B2E20}" dt="2023-04-06T08:27:46.620" v="125" actId="14100"/>
          <ac:spMkLst>
            <pc:docMk/>
            <pc:sldMk cId="477399508" sldId="288"/>
            <ac:spMk id="14" creationId="{636761AB-9404-5FE9-C91D-65B0E90912A2}"/>
          </ac:spMkLst>
        </pc:spChg>
      </pc:sldChg>
      <pc:sldChg chg="addSp modSp">
        <pc:chgData name="Chursin, Fedya (220904)" userId="S::220904@buas.nl::ecffc06f-9a65-4b54-8367-5160959b1ec2" providerId="AD" clId="Web-{80180F4C-BC1C-4CDA-B8F8-A8473B1B2E20}" dt="2023-04-06T08:34:18.539" v="235" actId="20577"/>
        <pc:sldMkLst>
          <pc:docMk/>
          <pc:sldMk cId="4240208359" sldId="289"/>
        </pc:sldMkLst>
        <pc:spChg chg="add mod">
          <ac:chgData name="Chursin, Fedya (220904)" userId="S::220904@buas.nl::ecffc06f-9a65-4b54-8367-5160959b1ec2" providerId="AD" clId="Web-{80180F4C-BC1C-4CDA-B8F8-A8473B1B2E20}" dt="2023-04-06T08:34:18.539" v="235" actId="20577"/>
          <ac:spMkLst>
            <pc:docMk/>
            <pc:sldMk cId="4240208359" sldId="289"/>
            <ac:spMk id="10" creationId="{5B26C950-94C1-9168-AC10-C69F03F05BCC}"/>
          </ac:spMkLst>
        </pc:spChg>
        <pc:picChg chg="add mod">
          <ac:chgData name="Chursin, Fedya (220904)" userId="S::220904@buas.nl::ecffc06f-9a65-4b54-8367-5160959b1ec2" providerId="AD" clId="Web-{80180F4C-BC1C-4CDA-B8F8-A8473B1B2E20}" dt="2023-04-06T08:32:35.797" v="209" actId="1076"/>
          <ac:picMkLst>
            <pc:docMk/>
            <pc:sldMk cId="4240208359" sldId="289"/>
            <ac:picMk id="3" creationId="{02B8B66E-BE12-7F8F-A25F-462EF0AB87CA}"/>
          </ac:picMkLst>
        </pc:picChg>
        <pc:picChg chg="add mod">
          <ac:chgData name="Chursin, Fedya (220904)" userId="S::220904@buas.nl::ecffc06f-9a65-4b54-8367-5160959b1ec2" providerId="AD" clId="Web-{80180F4C-BC1C-4CDA-B8F8-A8473B1B2E20}" dt="2023-04-06T08:32:35.907" v="210" actId="1076"/>
          <ac:picMkLst>
            <pc:docMk/>
            <pc:sldMk cId="4240208359" sldId="289"/>
            <ac:picMk id="4" creationId="{1FE3C574-FD46-4A4E-E8F6-5679F4905FDC}"/>
          </ac:picMkLst>
        </pc:picChg>
        <pc:picChg chg="add mod">
          <ac:chgData name="Chursin, Fedya (220904)" userId="S::220904@buas.nl::ecffc06f-9a65-4b54-8367-5160959b1ec2" providerId="AD" clId="Web-{80180F4C-BC1C-4CDA-B8F8-A8473B1B2E20}" dt="2023-04-06T08:32:35.969" v="211" actId="1076"/>
          <ac:picMkLst>
            <pc:docMk/>
            <pc:sldMk cId="4240208359" sldId="289"/>
            <ac:picMk id="7" creationId="{7F3914B8-CD0B-A7AE-631A-25CFB0665259}"/>
          </ac:picMkLst>
        </pc:picChg>
        <pc:picChg chg="add mod">
          <ac:chgData name="Chursin, Fedya (220904)" userId="S::220904@buas.nl::ecffc06f-9a65-4b54-8367-5160959b1ec2" providerId="AD" clId="Web-{80180F4C-BC1C-4CDA-B8F8-A8473B1B2E20}" dt="2023-04-06T08:32:36.063" v="212" actId="1076"/>
          <ac:picMkLst>
            <pc:docMk/>
            <pc:sldMk cId="4240208359" sldId="289"/>
            <ac:picMk id="8" creationId="{EA08FB41-88E8-22B1-6723-DE5EB10FAE26}"/>
          </ac:picMkLst>
        </pc:picChg>
      </pc:sldChg>
      <pc:sldChg chg="modSp">
        <pc:chgData name="Chursin, Fedya (220904)" userId="S::220904@buas.nl::ecffc06f-9a65-4b54-8367-5160959b1ec2" providerId="AD" clId="Web-{80180F4C-BC1C-4CDA-B8F8-A8473B1B2E20}" dt="2023-04-06T08:41:36.242" v="377" actId="20577"/>
        <pc:sldMkLst>
          <pc:docMk/>
          <pc:sldMk cId="94151288" sldId="292"/>
        </pc:sldMkLst>
        <pc:spChg chg="mod">
          <ac:chgData name="Chursin, Fedya (220904)" userId="S::220904@buas.nl::ecffc06f-9a65-4b54-8367-5160959b1ec2" providerId="AD" clId="Web-{80180F4C-BC1C-4CDA-B8F8-A8473B1B2E20}" dt="2023-04-06T08:41:36.242" v="377" actId="20577"/>
          <ac:spMkLst>
            <pc:docMk/>
            <pc:sldMk cId="94151288" sldId="292"/>
            <ac:spMk id="4" creationId="{FAE5E09F-DEDF-90ED-374D-D8B473E2E58B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1:46.712" v="379" actId="20577"/>
        <pc:sldMkLst>
          <pc:docMk/>
          <pc:sldMk cId="438356703" sldId="293"/>
        </pc:sldMkLst>
        <pc:spChg chg="mod">
          <ac:chgData name="Chursin, Fedya (220904)" userId="S::220904@buas.nl::ecffc06f-9a65-4b54-8367-5160959b1ec2" providerId="AD" clId="Web-{80180F4C-BC1C-4CDA-B8F8-A8473B1B2E20}" dt="2023-04-06T08:41:46.712" v="379" actId="20577"/>
          <ac:spMkLst>
            <pc:docMk/>
            <pc:sldMk cId="438356703" sldId="293"/>
            <ac:spMk id="4" creationId="{466E84BE-221A-928E-0894-D366C327620E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1:10.084" v="371"/>
        <pc:sldMkLst>
          <pc:docMk/>
          <pc:sldMk cId="3413710747" sldId="307"/>
        </pc:sldMkLst>
        <pc:spChg chg="mod">
          <ac:chgData name="Chursin, Fedya (220904)" userId="S::220904@buas.nl::ecffc06f-9a65-4b54-8367-5160959b1ec2" providerId="AD" clId="Web-{80180F4C-BC1C-4CDA-B8F8-A8473B1B2E20}" dt="2023-04-06T08:41:10.084" v="371"/>
          <ac:spMkLst>
            <pc:docMk/>
            <pc:sldMk cId="3413710747" sldId="307"/>
            <ac:spMk id="4" creationId="{5526F55F-0AE0-BFD7-402F-C5CDAD01B210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1:42.509" v="378" actId="20577"/>
        <pc:sldMkLst>
          <pc:docMk/>
          <pc:sldMk cId="2947276878" sldId="308"/>
        </pc:sldMkLst>
        <pc:spChg chg="mod">
          <ac:chgData name="Chursin, Fedya (220904)" userId="S::220904@buas.nl::ecffc06f-9a65-4b54-8367-5160959b1ec2" providerId="AD" clId="Web-{80180F4C-BC1C-4CDA-B8F8-A8473B1B2E20}" dt="2023-04-06T08:41:42.509" v="378" actId="20577"/>
          <ac:spMkLst>
            <pc:docMk/>
            <pc:sldMk cId="2947276878" sldId="308"/>
            <ac:spMk id="4" creationId="{FAE5E09F-DEDF-90ED-374D-D8B473E2E58B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1:18.647" v="372" actId="20577"/>
        <pc:sldMkLst>
          <pc:docMk/>
          <pc:sldMk cId="3363417833" sldId="315"/>
        </pc:sldMkLst>
        <pc:spChg chg="mod">
          <ac:chgData name="Chursin, Fedya (220904)" userId="S::220904@buas.nl::ecffc06f-9a65-4b54-8367-5160959b1ec2" providerId="AD" clId="Web-{80180F4C-BC1C-4CDA-B8F8-A8473B1B2E20}" dt="2023-04-06T08:41:18.647" v="372" actId="20577"/>
          <ac:spMkLst>
            <pc:docMk/>
            <pc:sldMk cId="3363417833" sldId="315"/>
            <ac:spMk id="5" creationId="{A11E718B-5A95-BE71-D1B4-7A7830DAB288}"/>
          </ac:spMkLst>
        </pc:spChg>
      </pc:sldChg>
      <pc:sldChg chg="modSp">
        <pc:chgData name="Chursin, Fedya (220904)" userId="S::220904@buas.nl::ecffc06f-9a65-4b54-8367-5160959b1ec2" providerId="AD" clId="Web-{80180F4C-BC1C-4CDA-B8F8-A8473B1B2E20}" dt="2023-04-06T08:41:25.648" v="376" actId="20577"/>
        <pc:sldMkLst>
          <pc:docMk/>
          <pc:sldMk cId="137592358" sldId="316"/>
        </pc:sldMkLst>
        <pc:spChg chg="mod">
          <ac:chgData name="Chursin, Fedya (220904)" userId="S::220904@buas.nl::ecffc06f-9a65-4b54-8367-5160959b1ec2" providerId="AD" clId="Web-{80180F4C-BC1C-4CDA-B8F8-A8473B1B2E20}" dt="2023-04-06T08:41:25.648" v="376" actId="20577"/>
          <ac:spMkLst>
            <pc:docMk/>
            <pc:sldMk cId="137592358" sldId="316"/>
            <ac:spMk id="5" creationId="{A11E718B-5A95-BE71-D1B4-7A7830DAB288}"/>
          </ac:spMkLst>
        </pc:spChg>
      </pc:sldChg>
      <pc:sldChg chg="del">
        <pc:chgData name="Chursin, Fedya (220904)" userId="S::220904@buas.nl::ecffc06f-9a65-4b54-8367-5160959b1ec2" providerId="AD" clId="Web-{80180F4C-BC1C-4CDA-B8F8-A8473B1B2E20}" dt="2023-04-06T08:31:29.355" v="194"/>
        <pc:sldMkLst>
          <pc:docMk/>
          <pc:sldMk cId="489333645" sldId="321"/>
        </pc:sldMkLst>
      </pc:sldChg>
      <pc:sldChg chg="addSp delSp modSp add replId">
        <pc:chgData name="Chursin, Fedya (220904)" userId="S::220904@buas.nl::ecffc06f-9a65-4b54-8367-5160959b1ec2" providerId="AD" clId="Web-{80180F4C-BC1C-4CDA-B8F8-A8473B1B2E20}" dt="2023-04-06T08:31:27.511" v="193" actId="1076"/>
        <pc:sldMkLst>
          <pc:docMk/>
          <pc:sldMk cId="3466427003" sldId="322"/>
        </pc:sldMkLst>
        <pc:spChg chg="mod">
          <ac:chgData name="Chursin, Fedya (220904)" userId="S::220904@buas.nl::ecffc06f-9a65-4b54-8367-5160959b1ec2" providerId="AD" clId="Web-{80180F4C-BC1C-4CDA-B8F8-A8473B1B2E20}" dt="2023-04-06T08:31:27.511" v="193" actId="1076"/>
          <ac:spMkLst>
            <pc:docMk/>
            <pc:sldMk cId="3466427003" sldId="322"/>
            <ac:spMk id="14" creationId="{636761AB-9404-5FE9-C91D-65B0E90912A2}"/>
          </ac:spMkLst>
        </pc:spChg>
        <pc:picChg chg="add mod">
          <ac:chgData name="Chursin, Fedya (220904)" userId="S::220904@buas.nl::ecffc06f-9a65-4b54-8367-5160959b1ec2" providerId="AD" clId="Web-{80180F4C-BC1C-4CDA-B8F8-A8473B1B2E20}" dt="2023-04-06T08:31:19.058" v="192" actId="1076"/>
          <ac:picMkLst>
            <pc:docMk/>
            <pc:sldMk cId="3466427003" sldId="322"/>
            <ac:picMk id="3" creationId="{4AAF7077-1AFD-A5C1-821E-9C89BA2EC360}"/>
          </ac:picMkLst>
        </pc:picChg>
        <pc:picChg chg="del">
          <ac:chgData name="Chursin, Fedya (220904)" userId="S::220904@buas.nl::ecffc06f-9a65-4b54-8367-5160959b1ec2" providerId="AD" clId="Web-{80180F4C-BC1C-4CDA-B8F8-A8473B1B2E20}" dt="2023-04-06T08:29:48.379" v="183"/>
          <ac:picMkLst>
            <pc:docMk/>
            <pc:sldMk cId="3466427003" sldId="322"/>
            <ac:picMk id="11" creationId="{8A0E2216-C713-8341-7FF5-60BF055C894F}"/>
          </ac:picMkLst>
        </pc:picChg>
        <pc:picChg chg="del">
          <ac:chgData name="Chursin, Fedya (220904)" userId="S::220904@buas.nl::ecffc06f-9a65-4b54-8367-5160959b1ec2" providerId="AD" clId="Web-{80180F4C-BC1C-4CDA-B8F8-A8473B1B2E20}" dt="2023-04-06T08:29:51.895" v="186"/>
          <ac:picMkLst>
            <pc:docMk/>
            <pc:sldMk cId="3466427003" sldId="322"/>
            <ac:picMk id="12" creationId="{17A878D7-2C00-9B27-342D-5A9EF80E7650}"/>
          </ac:picMkLst>
        </pc:picChg>
      </pc:sldChg>
      <pc:sldChg chg="modSp add replId">
        <pc:chgData name="Chursin, Fedya (220904)" userId="S::220904@buas.nl::ecffc06f-9a65-4b54-8367-5160959b1ec2" providerId="AD" clId="Web-{80180F4C-BC1C-4CDA-B8F8-A8473B1B2E20}" dt="2023-04-06T08:40:20.253" v="366" actId="1076"/>
        <pc:sldMkLst>
          <pc:docMk/>
          <pc:sldMk cId="1784894189" sldId="323"/>
        </pc:sldMkLst>
        <pc:spChg chg="mod">
          <ac:chgData name="Chursin, Fedya (220904)" userId="S::220904@buas.nl::ecffc06f-9a65-4b54-8367-5160959b1ec2" providerId="AD" clId="Web-{80180F4C-BC1C-4CDA-B8F8-A8473B1B2E20}" dt="2023-04-06T08:40:20.253" v="366" actId="1076"/>
          <ac:spMkLst>
            <pc:docMk/>
            <pc:sldMk cId="1784894189" sldId="323"/>
            <ac:spMk id="8" creationId="{49EFD80A-BD39-E443-B3AE-61D6EEB72177}"/>
          </ac:spMkLst>
        </pc:spChg>
      </pc:sldChg>
    </pc:docChg>
  </pc:docChgLst>
  <pc:docChgLst>
    <pc:chgData name="Chursin, Fedya (220904)" userId="S::220904@buas.nl::ecffc06f-9a65-4b54-8367-5160959b1ec2" providerId="AD" clId="Web-{74A83A32-7F2A-4FB4-A612-0A44E0E54B98}"/>
    <pc:docChg chg="modSld">
      <pc:chgData name="Chursin, Fedya (220904)" userId="S::220904@buas.nl::ecffc06f-9a65-4b54-8367-5160959b1ec2" providerId="AD" clId="Web-{74A83A32-7F2A-4FB4-A612-0A44E0E54B98}" dt="2023-04-04T20:47:33.647" v="156" actId="1076"/>
      <pc:docMkLst>
        <pc:docMk/>
      </pc:docMkLst>
      <pc:sldChg chg="addSp delSp modSp modCm">
        <pc:chgData name="Chursin, Fedya (220904)" userId="S::220904@buas.nl::ecffc06f-9a65-4b54-8367-5160959b1ec2" providerId="AD" clId="Web-{74A83A32-7F2A-4FB4-A612-0A44E0E54B98}" dt="2023-04-04T20:47:33.647" v="156" actId="1076"/>
        <pc:sldMkLst>
          <pc:docMk/>
          <pc:sldMk cId="2357351368" sldId="279"/>
        </pc:sldMkLst>
        <pc:spChg chg="del mod">
          <ac:chgData name="Chursin, Fedya (220904)" userId="S::220904@buas.nl::ecffc06f-9a65-4b54-8367-5160959b1ec2" providerId="AD" clId="Web-{74A83A32-7F2A-4FB4-A612-0A44E0E54B98}" dt="2023-04-04T20:46:48.583" v="145"/>
          <ac:spMkLst>
            <pc:docMk/>
            <pc:sldMk cId="2357351368" sldId="279"/>
            <ac:spMk id="3" creationId="{F36FCBD6-377B-C63F-1408-7F7A658C865E}"/>
          </ac:spMkLst>
        </pc:spChg>
        <pc:spChg chg="del">
          <ac:chgData name="Chursin, Fedya (220904)" userId="S::220904@buas.nl::ecffc06f-9a65-4b54-8367-5160959b1ec2" providerId="AD" clId="Web-{74A83A32-7F2A-4FB4-A612-0A44E0E54B98}" dt="2023-04-04T20:46:50.130" v="146"/>
          <ac:spMkLst>
            <pc:docMk/>
            <pc:sldMk cId="2357351368" sldId="279"/>
            <ac:spMk id="4" creationId="{81485D55-35C4-B5C7-9B24-D687D6A09867}"/>
          </ac:spMkLst>
        </pc:spChg>
        <pc:spChg chg="mod">
          <ac:chgData name="Chursin, Fedya (220904)" userId="S::220904@buas.nl::ecffc06f-9a65-4b54-8367-5160959b1ec2" providerId="AD" clId="Web-{74A83A32-7F2A-4FB4-A612-0A44E0E54B98}" dt="2023-04-04T20:47:33.647" v="156" actId="1076"/>
          <ac:spMkLst>
            <pc:docMk/>
            <pc:sldMk cId="2357351368" sldId="279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74A83A32-7F2A-4FB4-A612-0A44E0E54B98}" dt="2023-04-04T20:46:54.115" v="148"/>
          <ac:spMkLst>
            <pc:docMk/>
            <pc:sldMk cId="2357351368" sldId="279"/>
            <ac:spMk id="7" creationId="{62342B95-BE67-1205-E797-1FEE7704CEF8}"/>
          </ac:spMkLst>
        </pc:spChg>
        <pc:spChg chg="add del mod">
          <ac:chgData name="Chursin, Fedya (220904)" userId="S::220904@buas.nl::ecffc06f-9a65-4b54-8367-5160959b1ec2" providerId="AD" clId="Web-{74A83A32-7F2A-4FB4-A612-0A44E0E54B98}" dt="2023-04-04T20:46:51.177" v="147"/>
          <ac:spMkLst>
            <pc:docMk/>
            <pc:sldMk cId="2357351368" sldId="279"/>
            <ac:spMk id="9" creationId="{22BB361E-2070-9A15-D0E2-FC444C58B5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hursin, Fedya (220904)" userId="S::220904@buas.nl::ecffc06f-9a65-4b54-8367-5160959b1ec2" providerId="AD" clId="Web-{74A83A32-7F2A-4FB4-A612-0A44E0E54B98}" dt="2023-04-04T20:46:48.271" v="144" actId="20577"/>
              <pc2:cmMkLst xmlns:pc2="http://schemas.microsoft.com/office/powerpoint/2019/9/main/command">
                <pc:docMk/>
                <pc:sldMk cId="2357351368" sldId="279"/>
                <pc2:cmMk id="{E527FF69-2AE9-44D9-99D3-D48A16F637D5}"/>
              </pc2:cmMkLst>
            </pc226:cmChg>
          </p:ext>
        </pc:extLst>
      </pc:sldChg>
      <pc:sldChg chg="addSp delSp modSp">
        <pc:chgData name="Chursin, Fedya (220904)" userId="S::220904@buas.nl::ecffc06f-9a65-4b54-8367-5160959b1ec2" providerId="AD" clId="Web-{74A83A32-7F2A-4FB4-A612-0A44E0E54B98}" dt="2023-04-04T20:39:56.413" v="87" actId="1076"/>
        <pc:sldMkLst>
          <pc:docMk/>
          <pc:sldMk cId="2978342220" sldId="295"/>
        </pc:sldMkLst>
        <pc:spChg chg="del">
          <ac:chgData name="Chursin, Fedya (220904)" userId="S::220904@buas.nl::ecffc06f-9a65-4b54-8367-5160959b1ec2" providerId="AD" clId="Web-{74A83A32-7F2A-4FB4-A612-0A44E0E54B98}" dt="2023-04-04T20:38:28.941" v="57"/>
          <ac:spMkLst>
            <pc:docMk/>
            <pc:sldMk cId="2978342220" sldId="295"/>
            <ac:spMk id="3" creationId="{5FAEE0E7-E9C9-51F9-84F1-9FF3631FFFAD}"/>
          </ac:spMkLst>
        </pc:spChg>
        <pc:spChg chg="add del mod">
          <ac:chgData name="Chursin, Fedya (220904)" userId="S::220904@buas.nl::ecffc06f-9a65-4b54-8367-5160959b1ec2" providerId="AD" clId="Web-{74A83A32-7F2A-4FB4-A612-0A44E0E54B98}" dt="2023-04-04T20:38:30.660" v="58"/>
          <ac:spMkLst>
            <pc:docMk/>
            <pc:sldMk cId="2978342220" sldId="295"/>
            <ac:spMk id="9" creationId="{CE273921-FFFA-957D-3534-5D875783B1D7}"/>
          </ac:spMkLst>
        </pc:spChg>
        <pc:spChg chg="add del mod">
          <ac:chgData name="Chursin, Fedya (220904)" userId="S::220904@buas.nl::ecffc06f-9a65-4b54-8367-5160959b1ec2" providerId="AD" clId="Web-{74A83A32-7F2A-4FB4-A612-0A44E0E54B98}" dt="2023-04-04T20:39:00.473" v="63"/>
          <ac:spMkLst>
            <pc:docMk/>
            <pc:sldMk cId="2978342220" sldId="295"/>
            <ac:spMk id="10" creationId="{92A707DE-4312-10A1-9FB8-2AF4DA2B2DCC}"/>
          </ac:spMkLst>
        </pc:spChg>
        <pc:spChg chg="add mod">
          <ac:chgData name="Chursin, Fedya (220904)" userId="S::220904@buas.nl::ecffc06f-9a65-4b54-8367-5160959b1ec2" providerId="AD" clId="Web-{74A83A32-7F2A-4FB4-A612-0A44E0E54B98}" dt="2023-04-04T20:39:14.052" v="70" actId="1076"/>
          <ac:spMkLst>
            <pc:docMk/>
            <pc:sldMk cId="2978342220" sldId="295"/>
            <ac:spMk id="12" creationId="{0862E459-51FF-02B7-D1AE-658858074042}"/>
          </ac:spMkLst>
        </pc:spChg>
        <pc:spChg chg="add mod">
          <ac:chgData name="Chursin, Fedya (220904)" userId="S::220904@buas.nl::ecffc06f-9a65-4b54-8367-5160959b1ec2" providerId="AD" clId="Web-{74A83A32-7F2A-4FB4-A612-0A44E0E54B98}" dt="2023-04-04T20:39:25.834" v="74" actId="20577"/>
          <ac:spMkLst>
            <pc:docMk/>
            <pc:sldMk cId="2978342220" sldId="295"/>
            <ac:spMk id="13" creationId="{D8163EE6-99FB-B96C-1DC9-8C02DE3B1EC5}"/>
          </ac:spMkLst>
        </pc:spChg>
        <pc:spChg chg="add mod">
          <ac:chgData name="Chursin, Fedya (220904)" userId="S::220904@buas.nl::ecffc06f-9a65-4b54-8367-5160959b1ec2" providerId="AD" clId="Web-{74A83A32-7F2A-4FB4-A612-0A44E0E54B98}" dt="2023-04-04T20:39:49.944" v="86" actId="20577"/>
          <ac:spMkLst>
            <pc:docMk/>
            <pc:sldMk cId="2978342220" sldId="295"/>
            <ac:spMk id="14" creationId="{D3547B98-84B2-0404-F1EE-FC2D7CCAD83F}"/>
          </ac:spMkLst>
        </pc:spChg>
        <pc:picChg chg="add mod">
          <ac:chgData name="Chursin, Fedya (220904)" userId="S::220904@buas.nl::ecffc06f-9a65-4b54-8367-5160959b1ec2" providerId="AD" clId="Web-{74A83A32-7F2A-4FB4-A612-0A44E0E54B98}" dt="2023-04-04T20:37:21.282" v="49"/>
          <ac:picMkLst>
            <pc:docMk/>
            <pc:sldMk cId="2978342220" sldId="295"/>
            <ac:picMk id="5" creationId="{41E06A13-562E-302F-A0B7-3C75A1134621}"/>
          </ac:picMkLst>
        </pc:picChg>
        <pc:picChg chg="add mod">
          <ac:chgData name="Chursin, Fedya (220904)" userId="S::220904@buas.nl::ecffc06f-9a65-4b54-8367-5160959b1ec2" providerId="AD" clId="Web-{74A83A32-7F2A-4FB4-A612-0A44E0E54B98}" dt="2023-04-04T20:38:26.613" v="56" actId="1076"/>
          <ac:picMkLst>
            <pc:docMk/>
            <pc:sldMk cId="2978342220" sldId="295"/>
            <ac:picMk id="6" creationId="{6DC65B10-A21C-C9DF-85C8-241C5127AA58}"/>
          </ac:picMkLst>
        </pc:picChg>
        <pc:picChg chg="add mod">
          <ac:chgData name="Chursin, Fedya (220904)" userId="S::220904@buas.nl::ecffc06f-9a65-4b54-8367-5160959b1ec2" providerId="AD" clId="Web-{74A83A32-7F2A-4FB4-A612-0A44E0E54B98}" dt="2023-04-04T20:39:56.413" v="87" actId="1076"/>
          <ac:picMkLst>
            <pc:docMk/>
            <pc:sldMk cId="2978342220" sldId="295"/>
            <ac:picMk id="7" creationId="{CA555BA6-A7B2-B8E6-9732-58D3FFCCCA30}"/>
          </ac:picMkLst>
        </pc:picChg>
      </pc:sldChg>
      <pc:sldChg chg="addSp modSp">
        <pc:chgData name="Chursin, Fedya (220904)" userId="S::220904@buas.nl::ecffc06f-9a65-4b54-8367-5160959b1ec2" providerId="AD" clId="Web-{74A83A32-7F2A-4FB4-A612-0A44E0E54B98}" dt="2023-04-04T20:46:29.083" v="142" actId="1076"/>
        <pc:sldMkLst>
          <pc:docMk/>
          <pc:sldMk cId="2721073593" sldId="301"/>
        </pc:sldMkLst>
        <pc:spChg chg="mod">
          <ac:chgData name="Chursin, Fedya (220904)" userId="S::220904@buas.nl::ecffc06f-9a65-4b54-8367-5160959b1ec2" providerId="AD" clId="Web-{74A83A32-7F2A-4FB4-A612-0A44E0E54B98}" dt="2023-04-04T20:45:43.518" v="136" actId="1076"/>
          <ac:spMkLst>
            <pc:docMk/>
            <pc:sldMk cId="2721073593" sldId="301"/>
            <ac:spMk id="3" creationId="{C4A9CB05-7BA6-619A-EF23-37E5E172D671}"/>
          </ac:spMkLst>
        </pc:spChg>
        <pc:picChg chg="add mod">
          <ac:chgData name="Chursin, Fedya (220904)" userId="S::220904@buas.nl::ecffc06f-9a65-4b54-8367-5160959b1ec2" providerId="AD" clId="Web-{74A83A32-7F2A-4FB4-A612-0A44E0E54B98}" dt="2023-04-04T20:46:29.083" v="142" actId="1076"/>
          <ac:picMkLst>
            <pc:docMk/>
            <pc:sldMk cId="2721073593" sldId="301"/>
            <ac:picMk id="5" creationId="{E0CB6445-12C2-CDB3-E956-5E4E960AA981}"/>
          </ac:picMkLst>
        </pc:picChg>
      </pc:sldChg>
      <pc:sldChg chg="addSp modSp">
        <pc:chgData name="Chursin, Fedya (220904)" userId="S::220904@buas.nl::ecffc06f-9a65-4b54-8367-5160959b1ec2" providerId="AD" clId="Web-{74A83A32-7F2A-4FB4-A612-0A44E0E54B98}" dt="2023-04-04T20:35:25.700" v="48" actId="20577"/>
        <pc:sldMkLst>
          <pc:docMk/>
          <pc:sldMk cId="30101373" sldId="310"/>
        </pc:sldMkLst>
        <pc:spChg chg="add mod">
          <ac:chgData name="Chursin, Fedya (220904)" userId="S::220904@buas.nl::ecffc06f-9a65-4b54-8367-5160959b1ec2" providerId="AD" clId="Web-{74A83A32-7F2A-4FB4-A612-0A44E0E54B98}" dt="2023-04-04T20:35:01.996" v="38" actId="20577"/>
          <ac:spMkLst>
            <pc:docMk/>
            <pc:sldMk cId="30101373" sldId="310"/>
            <ac:spMk id="8" creationId="{411CBCF0-62C0-8FBF-9D52-624AEF6CEEA4}"/>
          </ac:spMkLst>
        </pc:spChg>
        <pc:spChg chg="add mod">
          <ac:chgData name="Chursin, Fedya (220904)" userId="S::220904@buas.nl::ecffc06f-9a65-4b54-8367-5160959b1ec2" providerId="AD" clId="Web-{74A83A32-7F2A-4FB4-A612-0A44E0E54B98}" dt="2023-04-04T20:35:25.700" v="48" actId="20577"/>
          <ac:spMkLst>
            <pc:docMk/>
            <pc:sldMk cId="30101373" sldId="310"/>
            <ac:spMk id="9" creationId="{DAABDDB2-7633-8196-E5F9-1607A6CA88A6}"/>
          </ac:spMkLst>
        </pc:spChg>
        <pc:spChg chg="add mod">
          <ac:chgData name="Chursin, Fedya (220904)" userId="S::220904@buas.nl::ecffc06f-9a65-4b54-8367-5160959b1ec2" providerId="AD" clId="Web-{74A83A32-7F2A-4FB4-A612-0A44E0E54B98}" dt="2023-04-04T20:35:14.294" v="42" actId="1076"/>
          <ac:spMkLst>
            <pc:docMk/>
            <pc:sldMk cId="30101373" sldId="310"/>
            <ac:spMk id="10" creationId="{1A2A7194-CADE-0F53-DAD3-A0B29DAB2D64}"/>
          </ac:spMkLst>
        </pc:spChg>
        <pc:picChg chg="mod">
          <ac:chgData name="Chursin, Fedya (220904)" userId="S::220904@buas.nl::ecffc06f-9a65-4b54-8367-5160959b1ec2" providerId="AD" clId="Web-{74A83A32-7F2A-4FB4-A612-0A44E0E54B98}" dt="2023-04-04T20:33:30.009" v="11" actId="1076"/>
          <ac:picMkLst>
            <pc:docMk/>
            <pc:sldMk cId="30101373" sldId="310"/>
            <ac:picMk id="3" creationId="{50A1F031-4EB8-7A08-7D96-986BAF162D9F}"/>
          </ac:picMkLst>
        </pc:picChg>
        <pc:picChg chg="add mod">
          <ac:chgData name="Chursin, Fedya (220904)" userId="S::220904@buas.nl::ecffc06f-9a65-4b54-8367-5160959b1ec2" providerId="AD" clId="Web-{74A83A32-7F2A-4FB4-A612-0A44E0E54B98}" dt="2023-04-04T20:33:34.243" v="12" actId="1076"/>
          <ac:picMkLst>
            <pc:docMk/>
            <pc:sldMk cId="30101373" sldId="310"/>
            <ac:picMk id="5" creationId="{A6159F87-F2D0-2697-2BCC-1A254F821824}"/>
          </ac:picMkLst>
        </pc:picChg>
        <pc:picChg chg="add mod">
          <ac:chgData name="Chursin, Fedya (220904)" userId="S::220904@buas.nl::ecffc06f-9a65-4b54-8367-5160959b1ec2" providerId="AD" clId="Web-{74A83A32-7F2A-4FB4-A612-0A44E0E54B98}" dt="2023-04-04T20:33:19.243" v="9" actId="1076"/>
          <ac:picMkLst>
            <pc:docMk/>
            <pc:sldMk cId="30101373" sldId="310"/>
            <ac:picMk id="6" creationId="{7CDAC1D6-437F-D933-3C90-5649B74428E9}"/>
          </ac:picMkLst>
        </pc:picChg>
      </pc:sldChg>
    </pc:docChg>
  </pc:docChgLst>
  <pc:docChgLst>
    <pc:chgData name="Chursin, Fedya (220904)" userId="S::220904@buas.nl::ecffc06f-9a65-4b54-8367-5160959b1ec2" providerId="AD" clId="Web-{188F554E-34AF-4409-82C0-A57F4A6A5049}"/>
    <pc:docChg chg="modSld">
      <pc:chgData name="Chursin, Fedya (220904)" userId="S::220904@buas.nl::ecffc06f-9a65-4b54-8367-5160959b1ec2" providerId="AD" clId="Web-{188F554E-34AF-4409-82C0-A57F4A6A5049}" dt="2023-04-07T11:42:22.377" v="65" actId="20577"/>
      <pc:docMkLst>
        <pc:docMk/>
      </pc:docMkLst>
      <pc:sldChg chg="modSp">
        <pc:chgData name="Chursin, Fedya (220904)" userId="S::220904@buas.nl::ecffc06f-9a65-4b54-8367-5160959b1ec2" providerId="AD" clId="Web-{188F554E-34AF-4409-82C0-A57F4A6A5049}" dt="2023-04-07T11:39:28.826" v="7" actId="20577"/>
        <pc:sldMkLst>
          <pc:docMk/>
          <pc:sldMk cId="98684542" sldId="268"/>
        </pc:sldMkLst>
        <pc:spChg chg="mod">
          <ac:chgData name="Chursin, Fedya (220904)" userId="S::220904@buas.nl::ecffc06f-9a65-4b54-8367-5160959b1ec2" providerId="AD" clId="Web-{188F554E-34AF-4409-82C0-A57F4A6A5049}" dt="2023-04-07T11:39:28.826" v="7" actId="20577"/>
          <ac:spMkLst>
            <pc:docMk/>
            <pc:sldMk cId="98684542" sldId="268"/>
            <ac:spMk id="5" creationId="{1039FED2-5D87-9688-93A7-92B6FB6E72FA}"/>
          </ac:spMkLst>
        </pc:spChg>
      </pc:sldChg>
      <pc:sldChg chg="modSp">
        <pc:chgData name="Chursin, Fedya (220904)" userId="S::220904@buas.nl::ecffc06f-9a65-4b54-8367-5160959b1ec2" providerId="AD" clId="Web-{188F554E-34AF-4409-82C0-A57F4A6A5049}" dt="2023-04-07T11:42:22.377" v="65" actId="20577"/>
        <pc:sldMkLst>
          <pc:docMk/>
          <pc:sldMk cId="4240208359" sldId="289"/>
        </pc:sldMkLst>
        <pc:spChg chg="mod">
          <ac:chgData name="Chursin, Fedya (220904)" userId="S::220904@buas.nl::ecffc06f-9a65-4b54-8367-5160959b1ec2" providerId="AD" clId="Web-{188F554E-34AF-4409-82C0-A57F4A6A5049}" dt="2023-04-07T11:42:22.377" v="65" actId="20577"/>
          <ac:spMkLst>
            <pc:docMk/>
            <pc:sldMk cId="4240208359" sldId="289"/>
            <ac:spMk id="10" creationId="{5B26C950-94C1-9168-AC10-C69F03F05BCC}"/>
          </ac:spMkLst>
        </pc:spChg>
      </pc:sldChg>
      <pc:sldChg chg="addSp modSp">
        <pc:chgData name="Chursin, Fedya (220904)" userId="S::220904@buas.nl::ecffc06f-9a65-4b54-8367-5160959b1ec2" providerId="AD" clId="Web-{188F554E-34AF-4409-82C0-A57F4A6A5049}" dt="2023-04-07T11:40:55.344" v="21" actId="20577"/>
        <pc:sldMkLst>
          <pc:docMk/>
          <pc:sldMk cId="654088946" sldId="311"/>
        </pc:sldMkLst>
        <pc:spChg chg="add mod">
          <ac:chgData name="Chursin, Fedya (220904)" userId="S::220904@buas.nl::ecffc06f-9a65-4b54-8367-5160959b1ec2" providerId="AD" clId="Web-{188F554E-34AF-4409-82C0-A57F4A6A5049}" dt="2023-04-07T11:40:55.344" v="21" actId="20577"/>
          <ac:spMkLst>
            <pc:docMk/>
            <pc:sldMk cId="654088946" sldId="311"/>
            <ac:spMk id="5" creationId="{ECDEAC22-3A5E-D6B0-96D2-4EB502583889}"/>
          </ac:spMkLst>
        </pc:spChg>
      </pc:sldChg>
    </pc:docChg>
  </pc:docChgLst>
  <pc:docChgLst>
    <pc:chgData name="Chursin, Fedya (220904)" userId="S::220904@buas.nl::ecffc06f-9a65-4b54-8367-5160959b1ec2" providerId="AD" clId="Web-{49B3520C-93D9-BFFD-C17E-90075E519C2F}"/>
    <pc:docChg chg="modSld">
      <pc:chgData name="Chursin, Fedya (220904)" userId="S::220904@buas.nl::ecffc06f-9a65-4b54-8367-5160959b1ec2" providerId="AD" clId="Web-{49B3520C-93D9-BFFD-C17E-90075E519C2F}" dt="2023-04-07T08:17:33.039" v="5" actId="1076"/>
      <pc:docMkLst>
        <pc:docMk/>
      </pc:docMkLst>
      <pc:sldChg chg="modSp">
        <pc:chgData name="Chursin, Fedya (220904)" userId="S::220904@buas.nl::ecffc06f-9a65-4b54-8367-5160959b1ec2" providerId="AD" clId="Web-{49B3520C-93D9-BFFD-C17E-90075E519C2F}" dt="2023-04-07T08:17:33.039" v="5" actId="1076"/>
        <pc:sldMkLst>
          <pc:docMk/>
          <pc:sldMk cId="2434552983" sldId="324"/>
        </pc:sldMkLst>
        <pc:picChg chg="mod">
          <ac:chgData name="Chursin, Fedya (220904)" userId="S::220904@buas.nl::ecffc06f-9a65-4b54-8367-5160959b1ec2" providerId="AD" clId="Web-{49B3520C-93D9-BFFD-C17E-90075E519C2F}" dt="2023-04-07T08:17:33.039" v="5" actId="1076"/>
          <ac:picMkLst>
            <pc:docMk/>
            <pc:sldMk cId="2434552983" sldId="324"/>
            <ac:picMk id="3" creationId="{11FD0C62-0A02-C980-0819-27BF8DFC5975}"/>
          </ac:picMkLst>
        </pc:picChg>
      </pc:sldChg>
    </pc:docChg>
  </pc:docChgLst>
  <pc:docChgLst>
    <pc:chgData name="Chursin, Fedya (220904)" userId="S::220904@buas.nl::ecffc06f-9a65-4b54-8367-5160959b1ec2" providerId="AD" clId="Web-{7031B388-4694-4BF5-8A93-A7AFB4CC9A05}"/>
    <pc:docChg chg="modSld">
      <pc:chgData name="Chursin, Fedya (220904)" userId="S::220904@buas.nl::ecffc06f-9a65-4b54-8367-5160959b1ec2" providerId="AD" clId="Web-{7031B388-4694-4BF5-8A93-A7AFB4CC9A05}" dt="2023-04-06T21:29:29.831" v="267" actId="1076"/>
      <pc:docMkLst>
        <pc:docMk/>
      </pc:docMkLst>
      <pc:sldChg chg="modSp">
        <pc:chgData name="Chursin, Fedya (220904)" userId="S::220904@buas.nl::ecffc06f-9a65-4b54-8367-5160959b1ec2" providerId="AD" clId="Web-{7031B388-4694-4BF5-8A93-A7AFB4CC9A05}" dt="2023-04-06T21:29:29.831" v="267" actId="1076"/>
        <pc:sldMkLst>
          <pc:docMk/>
          <pc:sldMk cId="98684542" sldId="268"/>
        </pc:sldMkLst>
        <pc:spChg chg="mod">
          <ac:chgData name="Chursin, Fedya (220904)" userId="S::220904@buas.nl::ecffc06f-9a65-4b54-8367-5160959b1ec2" providerId="AD" clId="Web-{7031B388-4694-4BF5-8A93-A7AFB4CC9A05}" dt="2023-04-06T21:26:57.528" v="169"/>
          <ac:spMkLst>
            <pc:docMk/>
            <pc:sldMk cId="98684542" sldId="268"/>
            <ac:spMk id="5" creationId="{1039FED2-5D87-9688-93A7-92B6FB6E72FA}"/>
          </ac:spMkLst>
        </pc:spChg>
        <pc:spChg chg="mod">
          <ac:chgData name="Chursin, Fedya (220904)" userId="S::220904@buas.nl::ecffc06f-9a65-4b54-8367-5160959b1ec2" providerId="AD" clId="Web-{7031B388-4694-4BF5-8A93-A7AFB4CC9A05}" dt="2023-04-06T21:24:05.304" v="104"/>
          <ac:spMkLst>
            <pc:docMk/>
            <pc:sldMk cId="98684542" sldId="268"/>
            <ac:spMk id="10" creationId="{65F320B5-9D5C-1403-4514-0CF3A8EE5F57}"/>
          </ac:spMkLst>
        </pc:spChg>
        <pc:spChg chg="mod">
          <ac:chgData name="Chursin, Fedya (220904)" userId="S::220904@buas.nl::ecffc06f-9a65-4b54-8367-5160959b1ec2" providerId="AD" clId="Web-{7031B388-4694-4BF5-8A93-A7AFB4CC9A05}" dt="2023-04-06T21:29:29.831" v="267" actId="1076"/>
          <ac:spMkLst>
            <pc:docMk/>
            <pc:sldMk cId="98684542" sldId="268"/>
            <ac:spMk id="14" creationId="{F350C846-A331-8582-796D-92EBAC25F5D4}"/>
          </ac:spMkLst>
        </pc:spChg>
      </pc:sldChg>
    </pc:docChg>
  </pc:docChgLst>
  <pc:docChgLst>
    <pc:chgData name="Chursin, Fedya (220904)" userId="S::220904@buas.nl::ecffc06f-9a65-4b54-8367-5160959b1ec2" providerId="AD" clId="Web-{5BAE7F6F-1F6F-47B4-A9FC-185B8E04A4A4}"/>
    <pc:docChg chg="addSld delSld modSld sldOrd">
      <pc:chgData name="Chursin, Fedya (220904)" userId="S::220904@buas.nl::ecffc06f-9a65-4b54-8367-5160959b1ec2" providerId="AD" clId="Web-{5BAE7F6F-1F6F-47B4-A9FC-185B8E04A4A4}" dt="2023-04-05T21:24:34.670" v="1172" actId="1076"/>
      <pc:docMkLst>
        <pc:docMk/>
      </pc:docMkLst>
      <pc:sldChg chg="modSp">
        <pc:chgData name="Chursin, Fedya (220904)" userId="S::220904@buas.nl::ecffc06f-9a65-4b54-8367-5160959b1ec2" providerId="AD" clId="Web-{5BAE7F6F-1F6F-47B4-A9FC-185B8E04A4A4}" dt="2023-04-05T18:11:49.649" v="237" actId="1076"/>
        <pc:sldMkLst>
          <pc:docMk/>
          <pc:sldMk cId="98684542" sldId="268"/>
        </pc:sldMkLst>
        <pc:spChg chg="mod">
          <ac:chgData name="Chursin, Fedya (220904)" userId="S::220904@buas.nl::ecffc06f-9a65-4b54-8367-5160959b1ec2" providerId="AD" clId="Web-{5BAE7F6F-1F6F-47B4-A9FC-185B8E04A4A4}" dt="2023-04-05T18:11:49.649" v="237" actId="1076"/>
          <ac:spMkLst>
            <pc:docMk/>
            <pc:sldMk cId="98684542" sldId="268"/>
            <ac:spMk id="3" creationId="{6270E652-24BD-4052-2196-994C52AC4D51}"/>
          </ac:spMkLst>
        </pc:spChg>
      </pc:sldChg>
      <pc:sldChg chg="add del">
        <pc:chgData name="Chursin, Fedya (220904)" userId="S::220904@buas.nl::ecffc06f-9a65-4b54-8367-5160959b1ec2" providerId="AD" clId="Web-{5BAE7F6F-1F6F-47B4-A9FC-185B8E04A4A4}" dt="2023-04-05T18:46:26.430" v="496"/>
        <pc:sldMkLst>
          <pc:docMk/>
          <pc:sldMk cId="2858463587" sldId="278"/>
        </pc:sldMkLst>
      </pc:sldChg>
      <pc:sldChg chg="addSp delSp modSp">
        <pc:chgData name="Chursin, Fedya (220904)" userId="S::220904@buas.nl::ecffc06f-9a65-4b54-8367-5160959b1ec2" providerId="AD" clId="Web-{5BAE7F6F-1F6F-47B4-A9FC-185B8E04A4A4}" dt="2023-04-05T21:18:31.408" v="1156" actId="1076"/>
        <pc:sldMkLst>
          <pc:docMk/>
          <pc:sldMk cId="448492592" sldId="281"/>
        </pc:sldMkLst>
        <pc:spChg chg="del">
          <ac:chgData name="Chursin, Fedya (220904)" userId="S::220904@buas.nl::ecffc06f-9a65-4b54-8367-5160959b1ec2" providerId="AD" clId="Web-{5BAE7F6F-1F6F-47B4-A9FC-185B8E04A4A4}" dt="2023-04-05T21:17:56.563" v="1147"/>
          <ac:spMkLst>
            <pc:docMk/>
            <pc:sldMk cId="448492592" sldId="281"/>
            <ac:spMk id="3" creationId="{F36FCBD6-377B-C63F-1408-7F7A658C865E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17:58.751" v="1148"/>
          <ac:spMkLst>
            <pc:docMk/>
            <pc:sldMk cId="448492592" sldId="281"/>
            <ac:spMk id="4" creationId="{81485D55-35C4-B5C7-9B24-D687D6A09867}"/>
          </ac:spMkLst>
        </pc:spChg>
        <pc:spChg chg="mod">
          <ac:chgData name="Chursin, Fedya (220904)" userId="S::220904@buas.nl::ecffc06f-9a65-4b54-8367-5160959b1ec2" providerId="AD" clId="Web-{5BAE7F6F-1F6F-47B4-A9FC-185B8E04A4A4}" dt="2023-04-05T21:18:31.408" v="1156" actId="1076"/>
          <ac:spMkLst>
            <pc:docMk/>
            <pc:sldMk cId="448492592" sldId="281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18:01.626" v="1149"/>
          <ac:spMkLst>
            <pc:docMk/>
            <pc:sldMk cId="448492592" sldId="281"/>
            <ac:spMk id="7" creationId="{6E229B57-0B2C-DF7C-275D-83C602F7E5C3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18:03.079" v="1150"/>
          <ac:spMkLst>
            <pc:docMk/>
            <pc:sldMk cId="448492592" sldId="281"/>
            <ac:spMk id="9" creationId="{BD55ED7A-9407-274D-6668-FCBA3BF0D775}"/>
          </ac:spMkLst>
        </pc:spChg>
      </pc:sldChg>
      <pc:sldChg chg="addSp delSp modSp">
        <pc:chgData name="Chursin, Fedya (220904)" userId="S::220904@buas.nl::ecffc06f-9a65-4b54-8367-5160959b1ec2" providerId="AD" clId="Web-{5BAE7F6F-1F6F-47B4-A9FC-185B8E04A4A4}" dt="2023-04-05T21:24:34.670" v="1172" actId="1076"/>
        <pc:sldMkLst>
          <pc:docMk/>
          <pc:sldMk cId="2251026528" sldId="294"/>
        </pc:sldMkLst>
        <pc:picChg chg="add mod">
          <ac:chgData name="Chursin, Fedya (220904)" userId="S::220904@buas.nl::ecffc06f-9a65-4b54-8367-5160959b1ec2" providerId="AD" clId="Web-{5BAE7F6F-1F6F-47B4-A9FC-185B8E04A4A4}" dt="2023-04-05T21:24:00.669" v="1165" actId="1076"/>
          <ac:picMkLst>
            <pc:docMk/>
            <pc:sldMk cId="2251026528" sldId="294"/>
            <ac:picMk id="3" creationId="{9581E3EF-E8F8-D852-CE6A-200E1749EDE5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1:23:36.309" v="1157"/>
          <ac:picMkLst>
            <pc:docMk/>
            <pc:sldMk cId="2251026528" sldId="294"/>
            <ac:picMk id="5" creationId="{97FDDA19-D263-2818-F904-BBB2D5372CB7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1:24:34.670" v="1172" actId="1076"/>
          <ac:picMkLst>
            <pc:docMk/>
            <pc:sldMk cId="2251026528" sldId="294"/>
            <ac:picMk id="6" creationId="{83EBC4A7-4CF6-58A4-C2B3-49143F8FF93F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1:23:37.887" v="1158"/>
          <ac:picMkLst>
            <pc:docMk/>
            <pc:sldMk cId="2251026528" sldId="294"/>
            <ac:picMk id="7" creationId="{94FA6D2F-8B5B-8E23-AB00-62F91945B611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1:23:39.450" v="1159"/>
          <ac:picMkLst>
            <pc:docMk/>
            <pc:sldMk cId="2251026528" sldId="294"/>
            <ac:picMk id="8" creationId="{9E930336-B6B5-F283-74D9-F8DE6D6EC47C}"/>
          </ac:picMkLst>
        </pc:picChg>
      </pc:sldChg>
      <pc:sldChg chg="modSp">
        <pc:chgData name="Chursin, Fedya (220904)" userId="S::220904@buas.nl::ecffc06f-9a65-4b54-8367-5160959b1ec2" providerId="AD" clId="Web-{5BAE7F6F-1F6F-47B4-A9FC-185B8E04A4A4}" dt="2023-04-05T20:30:15.946" v="540" actId="14100"/>
        <pc:sldMkLst>
          <pc:docMk/>
          <pc:sldMk cId="3907327165" sldId="296"/>
        </pc:sldMkLst>
        <pc:spChg chg="mod">
          <ac:chgData name="Chursin, Fedya (220904)" userId="S::220904@buas.nl::ecffc06f-9a65-4b54-8367-5160959b1ec2" providerId="AD" clId="Web-{5BAE7F6F-1F6F-47B4-A9FC-185B8E04A4A4}" dt="2023-04-05T20:30:15.946" v="540" actId="14100"/>
          <ac:spMkLst>
            <pc:docMk/>
            <pc:sldMk cId="3907327165" sldId="296"/>
            <ac:spMk id="8" creationId="{77125C90-EE4E-ABDA-C448-5E54773858FB}"/>
          </ac:spMkLst>
        </pc:spChg>
      </pc:sldChg>
      <pc:sldChg chg="modSp">
        <pc:chgData name="Chursin, Fedya (220904)" userId="S::220904@buas.nl::ecffc06f-9a65-4b54-8367-5160959b1ec2" providerId="AD" clId="Web-{5BAE7F6F-1F6F-47B4-A9FC-185B8E04A4A4}" dt="2023-04-05T20:43:58.652" v="735"/>
        <pc:sldMkLst>
          <pc:docMk/>
          <pc:sldMk cId="2434793419" sldId="298"/>
        </pc:sldMkLst>
        <pc:graphicFrameChg chg="mod modGraphic">
          <ac:chgData name="Chursin, Fedya (220904)" userId="S::220904@buas.nl::ecffc06f-9a65-4b54-8367-5160959b1ec2" providerId="AD" clId="Web-{5BAE7F6F-1F6F-47B4-A9FC-185B8E04A4A4}" dt="2023-04-05T20:43:58.652" v="735"/>
          <ac:graphicFrameMkLst>
            <pc:docMk/>
            <pc:sldMk cId="2434793419" sldId="298"/>
            <ac:graphicFrameMk id="6" creationId="{BD6758BD-CD15-4083-0E5B-EE97E113AAF9}"/>
          </ac:graphicFrameMkLst>
        </pc:graphicFrameChg>
      </pc:sldChg>
      <pc:sldChg chg="modSp">
        <pc:chgData name="Chursin, Fedya (220904)" userId="S::220904@buas.nl::ecffc06f-9a65-4b54-8367-5160959b1ec2" providerId="AD" clId="Web-{5BAE7F6F-1F6F-47B4-A9FC-185B8E04A4A4}" dt="2023-04-05T20:31:01.776" v="556" actId="14100"/>
        <pc:sldMkLst>
          <pc:docMk/>
          <pc:sldMk cId="2721073593" sldId="301"/>
        </pc:sldMkLst>
        <pc:spChg chg="mod">
          <ac:chgData name="Chursin, Fedya (220904)" userId="S::220904@buas.nl::ecffc06f-9a65-4b54-8367-5160959b1ec2" providerId="AD" clId="Web-{5BAE7F6F-1F6F-47B4-A9FC-185B8E04A4A4}" dt="2023-04-05T20:31:01.776" v="556" actId="14100"/>
          <ac:spMkLst>
            <pc:docMk/>
            <pc:sldMk cId="2721073593" sldId="301"/>
            <ac:spMk id="3" creationId="{C4A9CB05-7BA6-619A-EF23-37E5E172D671}"/>
          </ac:spMkLst>
        </pc:spChg>
      </pc:sldChg>
      <pc:sldChg chg="addSp delSp modSp mod modClrScheme chgLayout">
        <pc:chgData name="Chursin, Fedya (220904)" userId="S::220904@buas.nl::ecffc06f-9a65-4b54-8367-5160959b1ec2" providerId="AD" clId="Web-{5BAE7F6F-1F6F-47B4-A9FC-185B8E04A4A4}" dt="2023-04-05T19:12:33.474" v="508" actId="20577"/>
        <pc:sldMkLst>
          <pc:docMk/>
          <pc:sldMk cId="3922714627" sldId="306"/>
        </pc:sldMkLst>
        <pc:spChg chg="mod">
          <ac:chgData name="Chursin, Fedya (220904)" userId="S::220904@buas.nl::ecffc06f-9a65-4b54-8367-5160959b1ec2" providerId="AD" clId="Web-{5BAE7F6F-1F6F-47B4-A9FC-185B8E04A4A4}" dt="2023-04-05T18:02:44.206" v="41"/>
          <ac:spMkLst>
            <pc:docMk/>
            <pc:sldMk cId="3922714627" sldId="306"/>
            <ac:spMk id="2" creationId="{153676E5-3DAA-FC18-35C8-F1D4499B5259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08:28.141" v="183" actId="1076"/>
          <ac:spMkLst>
            <pc:docMk/>
            <pc:sldMk cId="3922714627" sldId="306"/>
            <ac:spMk id="3" creationId="{D26BDB6D-683D-EB90-3799-EA23F5FD063F}"/>
          </ac:spMkLst>
        </pc:spChg>
        <pc:spChg chg="mod">
          <ac:chgData name="Chursin, Fedya (220904)" userId="S::220904@buas.nl::ecffc06f-9a65-4b54-8367-5160959b1ec2" providerId="AD" clId="Web-{5BAE7F6F-1F6F-47B4-A9FC-185B8E04A4A4}" dt="2023-04-05T18:02:44.206" v="41"/>
          <ac:spMkLst>
            <pc:docMk/>
            <pc:sldMk cId="3922714627" sldId="306"/>
            <ac:spMk id="4" creationId="{5526F55F-0AE0-BFD7-402F-C5CDAD01B210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9:12:33.474" v="508" actId="20577"/>
          <ac:spMkLst>
            <pc:docMk/>
            <pc:sldMk cId="3922714627" sldId="306"/>
            <ac:spMk id="6" creationId="{51A9ED76-F6F3-85C4-B138-F875B8207210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02:50.096" v="42"/>
          <ac:spMkLst>
            <pc:docMk/>
            <pc:sldMk cId="3922714627" sldId="306"/>
            <ac:spMk id="9" creationId="{C866F26A-46B1-B402-0B44-FCE7E5A14475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45:52.679" v="494" actId="20577"/>
          <ac:spMkLst>
            <pc:docMk/>
            <pc:sldMk cId="3922714627" sldId="306"/>
            <ac:spMk id="11" creationId="{6E43B686-5481-7687-A02B-4C100775FDA8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02:53.425" v="43"/>
          <ac:spMkLst>
            <pc:docMk/>
            <pc:sldMk cId="3922714627" sldId="306"/>
            <ac:spMk id="13" creationId="{626BF5BC-5033-A931-1340-51E8BA30D56B}"/>
          </ac:spMkLst>
        </pc:spChg>
      </pc:sldChg>
      <pc:sldChg chg="addSp delSp modSp">
        <pc:chgData name="Chursin, Fedya (220904)" userId="S::220904@buas.nl::ecffc06f-9a65-4b54-8367-5160959b1ec2" providerId="AD" clId="Web-{5BAE7F6F-1F6F-47B4-A9FC-185B8E04A4A4}" dt="2023-04-05T19:12:50.881" v="511" actId="20577"/>
        <pc:sldMkLst>
          <pc:docMk/>
          <pc:sldMk cId="3413710747" sldId="307"/>
        </pc:sldMkLst>
        <pc:spChg chg="add mod">
          <ac:chgData name="Chursin, Fedya (220904)" userId="S::220904@buas.nl::ecffc06f-9a65-4b54-8367-5160959b1ec2" providerId="AD" clId="Web-{5BAE7F6F-1F6F-47B4-A9FC-185B8E04A4A4}" dt="2023-04-05T18:33:34.402" v="392" actId="20577"/>
          <ac:spMkLst>
            <pc:docMk/>
            <pc:sldMk cId="3413710747" sldId="307"/>
            <ac:spMk id="3" creationId="{95A07667-B778-F7FF-0B93-AB3122376C08}"/>
          </ac:spMkLst>
        </pc:spChg>
        <pc:spChg chg="mod">
          <ac:chgData name="Chursin, Fedya (220904)" userId="S::220904@buas.nl::ecffc06f-9a65-4b54-8367-5160959b1ec2" providerId="AD" clId="Web-{5BAE7F6F-1F6F-47B4-A9FC-185B8E04A4A4}" dt="2023-04-05T18:31:24.351" v="364" actId="14100"/>
          <ac:spMkLst>
            <pc:docMk/>
            <pc:sldMk cId="3413710747" sldId="307"/>
            <ac:spMk id="4" creationId="{5526F55F-0AE0-BFD7-402F-C5CDAD01B210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36:44.534" v="426" actId="20577"/>
          <ac:spMkLst>
            <pc:docMk/>
            <pc:sldMk cId="3413710747" sldId="307"/>
            <ac:spMk id="5" creationId="{59A80617-0C76-B60A-E129-AE7467A894BB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36:33.534" v="425" actId="20577"/>
          <ac:spMkLst>
            <pc:docMk/>
            <pc:sldMk cId="3413710747" sldId="307"/>
            <ac:spMk id="6" creationId="{D3E33425-C39B-833A-2086-E40FF706A55E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9:12:50.881" v="511" actId="20577"/>
          <ac:spMkLst>
            <pc:docMk/>
            <pc:sldMk cId="3413710747" sldId="307"/>
            <ac:spMk id="7" creationId="{086EA017-C50F-BFB6-D4A6-AD37A301232F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39:27.352" v="460" actId="1076"/>
          <ac:spMkLst>
            <pc:docMk/>
            <pc:sldMk cId="3413710747" sldId="307"/>
            <ac:spMk id="11" creationId="{B6B587A8-BD6A-42A6-4328-15BE1C9D3B23}"/>
          </ac:spMkLst>
        </pc:spChg>
        <pc:cxnChg chg="add del mod">
          <ac:chgData name="Chursin, Fedya (220904)" userId="S::220904@buas.nl::ecffc06f-9a65-4b54-8367-5160959b1ec2" providerId="AD" clId="Web-{5BAE7F6F-1F6F-47B4-A9FC-185B8E04A4A4}" dt="2023-04-05T18:37:53.443" v="446"/>
          <ac:cxnSpMkLst>
            <pc:docMk/>
            <pc:sldMk cId="3413710747" sldId="307"/>
            <ac:cxnSpMk id="8" creationId="{989EC045-4371-E222-41D7-529BFFA84388}"/>
          </ac:cxnSpMkLst>
        </pc:cxnChg>
        <pc:cxnChg chg="add del mod">
          <ac:chgData name="Chursin, Fedya (220904)" userId="S::220904@buas.nl::ecffc06f-9a65-4b54-8367-5160959b1ec2" providerId="AD" clId="Web-{5BAE7F6F-1F6F-47B4-A9FC-185B8E04A4A4}" dt="2023-04-05T18:38:20.022" v="451"/>
          <ac:cxnSpMkLst>
            <pc:docMk/>
            <pc:sldMk cId="3413710747" sldId="307"/>
            <ac:cxnSpMk id="9" creationId="{745EE736-B9DC-E02D-0DDC-E734866F6E19}"/>
          </ac:cxnSpMkLst>
        </pc:cxnChg>
        <pc:cxnChg chg="add del mod">
          <ac:chgData name="Chursin, Fedya (220904)" userId="S::220904@buas.nl::ecffc06f-9a65-4b54-8367-5160959b1ec2" providerId="AD" clId="Web-{5BAE7F6F-1F6F-47B4-A9FC-185B8E04A4A4}" dt="2023-04-05T18:38:44.148" v="455"/>
          <ac:cxnSpMkLst>
            <pc:docMk/>
            <pc:sldMk cId="3413710747" sldId="307"/>
            <ac:cxnSpMk id="10" creationId="{4C777E43-4D50-3BD3-F40D-45EE7254E38F}"/>
          </ac:cxnSpMkLst>
        </pc:cxnChg>
      </pc:sldChg>
      <pc:sldChg chg="addSp delSp modSp">
        <pc:chgData name="Chursin, Fedya (220904)" userId="S::220904@buas.nl::ecffc06f-9a65-4b54-8367-5160959b1ec2" providerId="AD" clId="Web-{5BAE7F6F-1F6F-47B4-A9FC-185B8E04A4A4}" dt="2023-04-05T20:37:45.573" v="604" actId="1076"/>
        <pc:sldMkLst>
          <pc:docMk/>
          <pc:sldMk cId="30101373" sldId="310"/>
        </pc:sldMkLst>
        <pc:picChg chg="del">
          <ac:chgData name="Chursin, Fedya (220904)" userId="S::220904@buas.nl::ecffc06f-9a65-4b54-8367-5160959b1ec2" providerId="AD" clId="Web-{5BAE7F6F-1F6F-47B4-A9FC-185B8E04A4A4}" dt="2023-04-05T20:34:48.486" v="570"/>
          <ac:picMkLst>
            <pc:docMk/>
            <pc:sldMk cId="30101373" sldId="310"/>
            <ac:picMk id="3" creationId="{50A1F031-4EB8-7A08-7D96-986BAF162D9F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34:49.564" v="571"/>
          <ac:picMkLst>
            <pc:docMk/>
            <pc:sldMk cId="30101373" sldId="310"/>
            <ac:picMk id="5" creationId="{A6159F87-F2D0-2697-2BCC-1A254F821824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34:50.471" v="572"/>
          <ac:picMkLst>
            <pc:docMk/>
            <pc:sldMk cId="30101373" sldId="310"/>
            <ac:picMk id="6" creationId="{7CDAC1D6-437F-D933-3C90-5649B74428E9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35:46.897" v="584"/>
          <ac:picMkLst>
            <pc:docMk/>
            <pc:sldMk cId="30101373" sldId="310"/>
            <ac:picMk id="7" creationId="{726D06C5-DB48-5CB8-4FF2-B6CB1057B2D0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35:48.756" v="586"/>
          <ac:picMkLst>
            <pc:docMk/>
            <pc:sldMk cId="30101373" sldId="310"/>
            <ac:picMk id="11" creationId="{01AE79B6-EA31-4883-E384-0AC6B07C596E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35:47.881" v="585"/>
          <ac:picMkLst>
            <pc:docMk/>
            <pc:sldMk cId="30101373" sldId="310"/>
            <ac:picMk id="12" creationId="{7C1EE3ED-23B4-DE72-8BCB-A10509203F8C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37:10.478" v="590" actId="1076"/>
          <ac:picMkLst>
            <pc:docMk/>
            <pc:sldMk cId="30101373" sldId="310"/>
            <ac:picMk id="13" creationId="{68A3352D-DBCA-BA12-54A0-FBF2A946D6D6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37:23.712" v="596"/>
          <ac:picMkLst>
            <pc:docMk/>
            <pc:sldMk cId="30101373" sldId="310"/>
            <ac:picMk id="14" creationId="{62BF190A-0FD9-6B95-D9CD-A2C8CFCC3DDF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37:22.759" v="595"/>
          <ac:picMkLst>
            <pc:docMk/>
            <pc:sldMk cId="30101373" sldId="310"/>
            <ac:picMk id="15" creationId="{90F30DE6-D1CA-EEC8-5527-74EF8F08A6F0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37:34.947" v="600" actId="1076"/>
          <ac:picMkLst>
            <pc:docMk/>
            <pc:sldMk cId="30101373" sldId="310"/>
            <ac:picMk id="16" creationId="{ADD3474A-D2BF-FA91-02FA-696FD58524F4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37:45.573" v="604" actId="1076"/>
          <ac:picMkLst>
            <pc:docMk/>
            <pc:sldMk cId="30101373" sldId="310"/>
            <ac:picMk id="17" creationId="{9869DFD6-9795-0C63-2820-785B23795F8E}"/>
          </ac:picMkLst>
        </pc:picChg>
      </pc:sldChg>
      <pc:sldChg chg="addSp delSp modSp add replId">
        <pc:chgData name="Chursin, Fedya (220904)" userId="S::220904@buas.nl::ecffc06f-9a65-4b54-8367-5160959b1ec2" providerId="AD" clId="Web-{5BAE7F6F-1F6F-47B4-A9FC-185B8E04A4A4}" dt="2023-04-05T18:25:30.104" v="361" actId="20577"/>
        <pc:sldMkLst>
          <pc:docMk/>
          <pc:sldMk cId="654088946" sldId="311"/>
        </pc:sldMkLst>
        <pc:spChg chg="del">
          <ac:chgData name="Chursin, Fedya (220904)" userId="S::220904@buas.nl::ecffc06f-9a65-4b54-8367-5160959b1ec2" providerId="AD" clId="Web-{5BAE7F6F-1F6F-47B4-A9FC-185B8E04A4A4}" dt="2023-04-05T18:12:53.963" v="239"/>
          <ac:spMkLst>
            <pc:docMk/>
            <pc:sldMk cId="654088946" sldId="311"/>
            <ac:spMk id="3" creationId="{D26BDB6D-683D-EB90-3799-EA23F5FD063F}"/>
          </ac:spMkLst>
        </pc:spChg>
        <pc:spChg chg="mod">
          <ac:chgData name="Chursin, Fedya (220904)" userId="S::220904@buas.nl::ecffc06f-9a65-4b54-8367-5160959b1ec2" providerId="AD" clId="Web-{5BAE7F6F-1F6F-47B4-A9FC-185B8E04A4A4}" dt="2023-04-05T18:14:20.545" v="248" actId="1076"/>
          <ac:spMkLst>
            <pc:docMk/>
            <pc:sldMk cId="654088946" sldId="311"/>
            <ac:spMk id="4" creationId="{5526F55F-0AE0-BFD7-402F-C5CDAD01B210}"/>
          </ac:spMkLst>
        </pc:spChg>
        <pc:spChg chg="del">
          <ac:chgData name="Chursin, Fedya (220904)" userId="S::220904@buas.nl::ecffc06f-9a65-4b54-8367-5160959b1ec2" providerId="AD" clId="Web-{5BAE7F6F-1F6F-47B4-A9FC-185B8E04A4A4}" dt="2023-04-05T18:12:55.651" v="240"/>
          <ac:spMkLst>
            <pc:docMk/>
            <pc:sldMk cId="654088946" sldId="311"/>
            <ac:spMk id="6" creationId="{51A9ED76-F6F3-85C4-B138-F875B8207210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14:08.935" v="242"/>
          <ac:spMkLst>
            <pc:docMk/>
            <pc:sldMk cId="654088946" sldId="311"/>
            <ac:spMk id="7" creationId="{5337ADF4-91DF-F522-2B63-1C2409909A1A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22:16.613" v="312"/>
          <ac:spMkLst>
            <pc:docMk/>
            <pc:sldMk cId="654088946" sldId="311"/>
            <ac:spMk id="8" creationId="{484704F3-E0F9-FCEF-C11D-A1D2FAA8516B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22:15.738" v="311"/>
          <ac:spMkLst>
            <pc:docMk/>
            <pc:sldMk cId="654088946" sldId="311"/>
            <ac:spMk id="9" creationId="{78FE3DA5-6541-F54F-9C70-AF3B102F6ED0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22:14.800" v="310"/>
          <ac:spMkLst>
            <pc:docMk/>
            <pc:sldMk cId="654088946" sldId="311"/>
            <ac:spMk id="10" creationId="{30D7CE6B-EA19-FE6E-121B-7A7196EECEA9}"/>
          </ac:spMkLst>
        </pc:spChg>
        <pc:spChg chg="del">
          <ac:chgData name="Chursin, Fedya (220904)" userId="S::220904@buas.nl::ecffc06f-9a65-4b54-8367-5160959b1ec2" providerId="AD" clId="Web-{5BAE7F6F-1F6F-47B4-A9FC-185B8E04A4A4}" dt="2023-04-05T18:12:56.104" v="241"/>
          <ac:spMkLst>
            <pc:docMk/>
            <pc:sldMk cId="654088946" sldId="311"/>
            <ac:spMk id="11" creationId="{6E43B686-5481-7687-A02B-4C100775FDA8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22:40.161" v="319" actId="1076"/>
          <ac:spMkLst>
            <pc:docMk/>
            <pc:sldMk cId="654088946" sldId="311"/>
            <ac:spMk id="12" creationId="{8DB26B8A-F3A6-9954-FC9B-6F07158E019D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18:18:19.490" v="267"/>
          <ac:spMkLst>
            <pc:docMk/>
            <pc:sldMk cId="654088946" sldId="311"/>
            <ac:spMk id="13" creationId="{B1CF6B8F-5637-4336-DBF6-F2C3FC5383AE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18:22:14.144" v="309"/>
          <ac:spMkLst>
            <pc:docMk/>
            <pc:sldMk cId="654088946" sldId="311"/>
            <ac:spMk id="14" creationId="{7CB90951-DBD6-72B7-24E0-DE55536002BB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25:30.104" v="361" actId="20577"/>
          <ac:spMkLst>
            <pc:docMk/>
            <pc:sldMk cId="654088946" sldId="311"/>
            <ac:spMk id="15" creationId="{FC2E6B13-5089-B5DB-ED9E-6225B1766FA8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24:44.743" v="349" actId="20577"/>
          <ac:spMkLst>
            <pc:docMk/>
            <pc:sldMk cId="654088946" sldId="311"/>
            <ac:spMk id="16" creationId="{FC2E6B13-5089-B5DB-ED9E-6225B1766FA8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18:24:15.664" v="338" actId="20577"/>
          <ac:spMkLst>
            <pc:docMk/>
            <pc:sldMk cId="654088946" sldId="311"/>
            <ac:spMk id="17" creationId="{FC2E6B13-5089-B5DB-ED9E-6225B1766FA8}"/>
          </ac:spMkLst>
        </pc:spChg>
      </pc:sldChg>
      <pc:sldChg chg="addSp delSp modSp add replId">
        <pc:chgData name="Chursin, Fedya (220904)" userId="S::220904@buas.nl::ecffc06f-9a65-4b54-8367-5160959b1ec2" providerId="AD" clId="Web-{5BAE7F6F-1F6F-47B4-A9FC-185B8E04A4A4}" dt="2023-04-05T20:56:01.144" v="895" actId="1076"/>
        <pc:sldMkLst>
          <pc:docMk/>
          <pc:sldMk cId="4004912387" sldId="312"/>
        </pc:sldMkLst>
        <pc:spChg chg="mod">
          <ac:chgData name="Chursin, Fedya (220904)" userId="S::220904@buas.nl::ecffc06f-9a65-4b54-8367-5160959b1ec2" providerId="AD" clId="Web-{5BAE7F6F-1F6F-47B4-A9FC-185B8E04A4A4}" dt="2023-04-05T20:45:50.437" v="744" actId="1076"/>
          <ac:spMkLst>
            <pc:docMk/>
            <pc:sldMk cId="4004912387" sldId="312"/>
            <ac:spMk id="4" creationId="{F1F304B2-EC73-99DE-56E6-15C34C9A5C1E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6:01.144" v="895" actId="1076"/>
          <ac:spMkLst>
            <pc:docMk/>
            <pc:sldMk cId="4004912387" sldId="312"/>
            <ac:spMk id="11" creationId="{20DD27E7-3A72-9FF8-F4F5-5587D9B0912A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0:11.992" v="839" actId="1076"/>
          <ac:spMkLst>
            <pc:docMk/>
            <pc:sldMk cId="4004912387" sldId="312"/>
            <ac:spMk id="13" creationId="{6CC8A117-5737-C2CD-F12E-9AE725A51AC3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2:13.231" v="861" actId="1076"/>
          <ac:spMkLst>
            <pc:docMk/>
            <pc:sldMk cId="4004912387" sldId="312"/>
            <ac:spMk id="14" creationId="{2EB8FF23-81DA-9C66-A648-B86C5CCE5274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2:05.715" v="859"/>
          <ac:spMkLst>
            <pc:docMk/>
            <pc:sldMk cId="4004912387" sldId="312"/>
            <ac:spMk id="15" creationId="{F2521728-399F-8249-DC31-3FEE2764D22C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2:46.575" v="865" actId="14100"/>
          <ac:spMkLst>
            <pc:docMk/>
            <pc:sldMk cId="4004912387" sldId="312"/>
            <ac:spMk id="16" creationId="{58237A68-66DC-E955-51EC-4F9063BAB053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3:53.531" v="873" actId="1076"/>
          <ac:spMkLst>
            <pc:docMk/>
            <pc:sldMk cId="4004912387" sldId="312"/>
            <ac:spMk id="17" creationId="{913848C7-FC84-B0DF-C4DF-824DDB00EF43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55:31.487" v="882" actId="1076"/>
          <ac:spMkLst>
            <pc:docMk/>
            <pc:sldMk cId="4004912387" sldId="312"/>
            <ac:spMk id="18" creationId="{58F5D840-E558-3665-F92A-A5E40329C7C3}"/>
          </ac:spMkLst>
        </pc:spChg>
        <pc:graphicFrameChg chg="del mod modGraphic">
          <ac:chgData name="Chursin, Fedya (220904)" userId="S::220904@buas.nl::ecffc06f-9a65-4b54-8367-5160959b1ec2" providerId="AD" clId="Web-{5BAE7F6F-1F6F-47B4-A9FC-185B8E04A4A4}" dt="2023-04-05T20:27:46.222" v="514"/>
          <ac:graphicFrameMkLst>
            <pc:docMk/>
            <pc:sldMk cId="4004912387" sldId="312"/>
            <ac:graphicFrameMk id="6" creationId="{B4BA67E2-9FAC-A48D-88C8-B65E442946E1}"/>
          </ac:graphicFrameMkLst>
        </pc:graphicFrameChg>
        <pc:picChg chg="add mod">
          <ac:chgData name="Chursin, Fedya (220904)" userId="S::220904@buas.nl::ecffc06f-9a65-4b54-8367-5160959b1ec2" providerId="AD" clId="Web-{5BAE7F6F-1F6F-47B4-A9FC-185B8E04A4A4}" dt="2023-04-05T20:50:34.258" v="848" actId="1076"/>
          <ac:picMkLst>
            <pc:docMk/>
            <pc:sldMk cId="4004912387" sldId="312"/>
            <ac:picMk id="3" creationId="{96CCFC8E-AE1D-4CC9-5EAB-4F1919CA3D0B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46:55.079" v="759" actId="1076"/>
          <ac:picMkLst>
            <pc:docMk/>
            <pc:sldMk cId="4004912387" sldId="312"/>
            <ac:picMk id="5" creationId="{CAD744F0-1D03-E8F9-D9AD-92A1FB303942}"/>
          </ac:picMkLst>
        </pc:picChg>
        <pc:picChg chg="add del mod">
          <ac:chgData name="Chursin, Fedya (220904)" userId="S::220904@buas.nl::ecffc06f-9a65-4b54-8367-5160959b1ec2" providerId="AD" clId="Web-{5BAE7F6F-1F6F-47B4-A9FC-185B8E04A4A4}" dt="2023-04-05T20:46:09" v="750"/>
          <ac:picMkLst>
            <pc:docMk/>
            <pc:sldMk cId="4004912387" sldId="312"/>
            <ac:picMk id="7" creationId="{C8622C20-434E-DC2C-A6F8-CF31EBFB613A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55:06.893" v="881" actId="1076"/>
          <ac:picMkLst>
            <pc:docMk/>
            <pc:sldMk cId="4004912387" sldId="312"/>
            <ac:picMk id="8" creationId="{D5B39363-EA45-A383-ADFC-2EB8B2C4FFEE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54:05.984" v="876" actId="1076"/>
          <ac:picMkLst>
            <pc:docMk/>
            <pc:sldMk cId="4004912387" sldId="312"/>
            <ac:picMk id="9" creationId="{55CFCC50-1590-DC67-6A6D-BA5D8E05C895}"/>
          </ac:picMkLst>
        </pc:picChg>
      </pc:sldChg>
      <pc:sldChg chg="addSp delSp modSp add del mod replId modClrScheme chgLayout">
        <pc:chgData name="Chursin, Fedya (220904)" userId="S::220904@buas.nl::ecffc06f-9a65-4b54-8367-5160959b1ec2" providerId="AD" clId="Web-{5BAE7F6F-1F6F-47B4-A9FC-185B8E04A4A4}" dt="2023-04-05T20:47:01.767" v="761"/>
        <pc:sldMkLst>
          <pc:docMk/>
          <pc:sldMk cId="1586837375" sldId="313"/>
        </pc:sldMkLst>
        <pc:spChg chg="mod ord">
          <ac:chgData name="Chursin, Fedya (220904)" userId="S::220904@buas.nl::ecffc06f-9a65-4b54-8367-5160959b1ec2" providerId="AD" clId="Web-{5BAE7F6F-1F6F-47B4-A9FC-185B8E04A4A4}" dt="2023-04-05T20:29:41.554" v="539"/>
          <ac:spMkLst>
            <pc:docMk/>
            <pc:sldMk cId="1586837375" sldId="313"/>
            <ac:spMk id="2" creationId="{3B61038B-4DB1-2DC7-8D46-B981CF0EA74C}"/>
          </ac:spMkLst>
        </pc:spChg>
        <pc:spChg chg="mod">
          <ac:chgData name="Chursin, Fedya (220904)" userId="S::220904@buas.nl::ecffc06f-9a65-4b54-8367-5160959b1ec2" providerId="AD" clId="Web-{5BAE7F6F-1F6F-47B4-A9FC-185B8E04A4A4}" dt="2023-04-05T20:29:41.554" v="539"/>
          <ac:spMkLst>
            <pc:docMk/>
            <pc:sldMk cId="1586837375" sldId="313"/>
            <ac:spMk id="4" creationId="{F1F304B2-EC73-99DE-56E6-15C34C9A5C1E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29:41.554" v="539"/>
          <ac:spMkLst>
            <pc:docMk/>
            <pc:sldMk cId="1586837375" sldId="313"/>
            <ac:spMk id="12" creationId="{C1977629-55D1-B0A8-1D7F-7DBDED22D22D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29:41.554" v="539"/>
          <ac:spMkLst>
            <pc:docMk/>
            <pc:sldMk cId="1586837375" sldId="313"/>
            <ac:spMk id="14" creationId="{46E88E69-F99E-98E0-8BBC-32E7E8401544}"/>
          </ac:spMkLst>
        </pc:spChg>
        <pc:picChg chg="del">
          <ac:chgData name="Chursin, Fedya (220904)" userId="S::220904@buas.nl::ecffc06f-9a65-4b54-8367-5160959b1ec2" providerId="AD" clId="Web-{5BAE7F6F-1F6F-47B4-A9FC-185B8E04A4A4}" dt="2023-04-05T20:29:00.850" v="527"/>
          <ac:picMkLst>
            <pc:docMk/>
            <pc:sldMk cId="1586837375" sldId="313"/>
            <ac:picMk id="3" creationId="{96CCFC8E-AE1D-4CC9-5EAB-4F1919CA3D0B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29:02.615" v="528"/>
          <ac:picMkLst>
            <pc:docMk/>
            <pc:sldMk cId="1586837375" sldId="313"/>
            <ac:picMk id="5" creationId="{CAD744F0-1D03-E8F9-D9AD-92A1FB303942}"/>
          </ac:picMkLst>
        </pc:picChg>
        <pc:picChg chg="add mod ord">
          <ac:chgData name="Chursin, Fedya (220904)" userId="S::220904@buas.nl::ecffc06f-9a65-4b54-8367-5160959b1ec2" providerId="AD" clId="Web-{5BAE7F6F-1F6F-47B4-A9FC-185B8E04A4A4}" dt="2023-04-05T20:29:41.554" v="539"/>
          <ac:picMkLst>
            <pc:docMk/>
            <pc:sldMk cId="1586837375" sldId="313"/>
            <ac:picMk id="6" creationId="{8F1E9A6A-9695-2DE1-2A70-553A6A419C88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29:41.554" v="539"/>
          <ac:picMkLst>
            <pc:docMk/>
            <pc:sldMk cId="1586837375" sldId="313"/>
            <ac:picMk id="7" creationId="{DED8CAD0-57B9-CC8D-B484-91C86DE692D5}"/>
          </ac:picMkLst>
        </pc:picChg>
      </pc:sldChg>
      <pc:sldChg chg="addSp delSp modSp add mod ord replId modClrScheme chgLayout">
        <pc:chgData name="Chursin, Fedya (220904)" userId="S::220904@buas.nl::ecffc06f-9a65-4b54-8367-5160959b1ec2" providerId="AD" clId="Web-{5BAE7F6F-1F6F-47B4-A9FC-185B8E04A4A4}" dt="2023-04-05T20:43:22.900" v="723" actId="20577"/>
        <pc:sldMkLst>
          <pc:docMk/>
          <pc:sldMk cId="285535953" sldId="314"/>
        </pc:sldMkLst>
        <pc:spChg chg="mod ord">
          <ac:chgData name="Chursin, Fedya (220904)" userId="S::220904@buas.nl::ecffc06f-9a65-4b54-8367-5160959b1ec2" providerId="AD" clId="Web-{5BAE7F6F-1F6F-47B4-A9FC-185B8E04A4A4}" dt="2023-04-05T20:40:28.937" v="640"/>
          <ac:spMkLst>
            <pc:docMk/>
            <pc:sldMk cId="285535953" sldId="314"/>
            <ac:spMk id="2" creationId="{A30FDCEC-63D1-D8E6-49E0-97A9A5CA3278}"/>
          </ac:spMkLst>
        </pc:spChg>
        <pc:spChg chg="mod ord">
          <ac:chgData name="Chursin, Fedya (220904)" userId="S::220904@buas.nl::ecffc06f-9a65-4b54-8367-5160959b1ec2" providerId="AD" clId="Web-{5BAE7F6F-1F6F-47B4-A9FC-185B8E04A4A4}" dt="2023-04-05T20:40:28.937" v="640"/>
          <ac:spMkLst>
            <pc:docMk/>
            <pc:sldMk cId="285535953" sldId="314"/>
            <ac:spMk id="4" creationId="{DC2C57F9-3235-0290-222B-989B87C8EF67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0:39:50.967" v="626"/>
          <ac:spMkLst>
            <pc:docMk/>
            <pc:sldMk cId="285535953" sldId="314"/>
            <ac:spMk id="9" creationId="{0BC54536-F52D-00E2-4C06-FB303D023F4B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0:40:03.249" v="634"/>
          <ac:spMkLst>
            <pc:docMk/>
            <pc:sldMk cId="285535953" sldId="314"/>
            <ac:spMk id="10" creationId="{B310C11B-81C5-262C-03FB-FCA44720ED73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0:40:32.359" v="641"/>
          <ac:spMkLst>
            <pc:docMk/>
            <pc:sldMk cId="285535953" sldId="314"/>
            <ac:spMk id="11" creationId="{0270F44F-DAE4-92B9-7A17-69198B4255F7}"/>
          </ac:spMkLst>
        </pc:spChg>
        <pc:spChg chg="del mod">
          <ac:chgData name="Chursin, Fedya (220904)" userId="S::220904@buas.nl::ecffc06f-9a65-4b54-8367-5160959b1ec2" providerId="AD" clId="Web-{5BAE7F6F-1F6F-47B4-A9FC-185B8E04A4A4}" dt="2023-04-05T20:31:24.401" v="559"/>
          <ac:spMkLst>
            <pc:docMk/>
            <pc:sldMk cId="285535953" sldId="314"/>
            <ac:spMk id="12" creationId="{0862E459-51FF-02B7-D1AE-658858074042}"/>
          </ac:spMkLst>
        </pc:spChg>
        <pc:spChg chg="del">
          <ac:chgData name="Chursin, Fedya (220904)" userId="S::220904@buas.nl::ecffc06f-9a65-4b54-8367-5160959b1ec2" providerId="AD" clId="Web-{5BAE7F6F-1F6F-47B4-A9FC-185B8E04A4A4}" dt="2023-04-05T20:31:27.839" v="562"/>
          <ac:spMkLst>
            <pc:docMk/>
            <pc:sldMk cId="285535953" sldId="314"/>
            <ac:spMk id="13" creationId="{D8163EE6-99FB-B96C-1DC9-8C02DE3B1EC5}"/>
          </ac:spMkLst>
        </pc:spChg>
        <pc:spChg chg="del">
          <ac:chgData name="Chursin, Fedya (220904)" userId="S::220904@buas.nl::ecffc06f-9a65-4b54-8367-5160959b1ec2" providerId="AD" clId="Web-{5BAE7F6F-1F6F-47B4-A9FC-185B8E04A4A4}" dt="2023-04-05T20:31:31.636" v="564"/>
          <ac:spMkLst>
            <pc:docMk/>
            <pc:sldMk cId="285535953" sldId="314"/>
            <ac:spMk id="14" creationId="{D3547B98-84B2-0404-F1EE-FC2D7CCAD83F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0:40:01.640" v="633"/>
          <ac:spMkLst>
            <pc:docMk/>
            <pc:sldMk cId="285535953" sldId="314"/>
            <ac:spMk id="15" creationId="{0F6FB805-6A5B-421E-EDAB-21B2C73B9FCC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0:40:05.343" v="635"/>
          <ac:spMkLst>
            <pc:docMk/>
            <pc:sldMk cId="285535953" sldId="314"/>
            <ac:spMk id="16" creationId="{07EE1B01-F3F0-8B75-82F9-BBDF5AE37B8A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0:43:22.900" v="723" actId="20577"/>
          <ac:spMkLst>
            <pc:docMk/>
            <pc:sldMk cId="285535953" sldId="314"/>
            <ac:spMk id="17" creationId="{90E154C3-0F0A-E9FE-CA9D-A7B507DD3CBE}"/>
          </ac:spMkLst>
        </pc:spChg>
        <pc:picChg chg="add del mod">
          <ac:chgData name="Chursin, Fedya (220904)" userId="S::220904@buas.nl::ecffc06f-9a65-4b54-8367-5160959b1ec2" providerId="AD" clId="Web-{5BAE7F6F-1F6F-47B4-A9FC-185B8E04A4A4}" dt="2023-04-05T20:40:17.828" v="636"/>
          <ac:picMkLst>
            <pc:docMk/>
            <pc:sldMk cId="285535953" sldId="314"/>
            <ac:picMk id="3" creationId="{F8E4BCC3-6A43-8894-73A8-4E72666BFF2A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31:26.948" v="561"/>
          <ac:picMkLst>
            <pc:docMk/>
            <pc:sldMk cId="285535953" sldId="314"/>
            <ac:picMk id="5" creationId="{41E06A13-562E-302F-A0B7-3C75A1134621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31:25.355" v="560"/>
          <ac:picMkLst>
            <pc:docMk/>
            <pc:sldMk cId="285535953" sldId="314"/>
            <ac:picMk id="6" creationId="{6DC65B10-A21C-C9DF-85C8-241C5127AA58}"/>
          </ac:picMkLst>
        </pc:picChg>
        <pc:picChg chg="del">
          <ac:chgData name="Chursin, Fedya (220904)" userId="S::220904@buas.nl::ecffc06f-9a65-4b54-8367-5160959b1ec2" providerId="AD" clId="Web-{5BAE7F6F-1F6F-47B4-A9FC-185B8E04A4A4}" dt="2023-04-05T20:31:28.839" v="563"/>
          <ac:picMkLst>
            <pc:docMk/>
            <pc:sldMk cId="285535953" sldId="314"/>
            <ac:picMk id="7" creationId="{CA555BA6-A7B2-B8E6-9732-58D3FFCCCA30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43:06.072" v="720" actId="1076"/>
          <ac:picMkLst>
            <pc:docMk/>
            <pc:sldMk cId="285535953" sldId="314"/>
            <ac:picMk id="8" creationId="{83A034AE-C96A-8C58-0D18-4E95C365F8D1}"/>
          </ac:picMkLst>
        </pc:picChg>
        <pc:picChg chg="add mod">
          <ac:chgData name="Chursin, Fedya (220904)" userId="S::220904@buas.nl::ecffc06f-9a65-4b54-8367-5160959b1ec2" providerId="AD" clId="Web-{5BAE7F6F-1F6F-47B4-A9FC-185B8E04A4A4}" dt="2023-04-05T20:43:01.849" v="719" actId="1076"/>
          <ac:picMkLst>
            <pc:docMk/>
            <pc:sldMk cId="285535953" sldId="314"/>
            <ac:picMk id="18" creationId="{4A43E3F7-1512-2BE2-7A7B-58CA147E0A9F}"/>
          </ac:picMkLst>
        </pc:picChg>
      </pc:sldChg>
      <pc:sldChg chg="addSp delSp modSp add replId">
        <pc:chgData name="Chursin, Fedya (220904)" userId="S::220904@buas.nl::ecffc06f-9a65-4b54-8367-5160959b1ec2" providerId="AD" clId="Web-{5BAE7F6F-1F6F-47B4-A9FC-185B8E04A4A4}" dt="2023-04-05T21:16:18.904" v="1146" actId="20577"/>
        <pc:sldMkLst>
          <pc:docMk/>
          <pc:sldMk cId="3363417833" sldId="315"/>
        </pc:sldMkLst>
        <pc:spChg chg="del">
          <ac:chgData name="Chursin, Fedya (220904)" userId="S::220904@buas.nl::ecffc06f-9a65-4b54-8367-5160959b1ec2" providerId="AD" clId="Web-{5BAE7F6F-1F6F-47B4-A9FC-185B8E04A4A4}" dt="2023-04-05T21:00:00.309" v="898"/>
          <ac:spMkLst>
            <pc:docMk/>
            <pc:sldMk cId="3363417833" sldId="315"/>
            <ac:spMk id="3" creationId="{F36FCBD6-377B-C63F-1408-7F7A658C865E}"/>
          </ac:spMkLst>
        </pc:spChg>
        <pc:spChg chg="del">
          <ac:chgData name="Chursin, Fedya (220904)" userId="S::220904@buas.nl::ecffc06f-9a65-4b54-8367-5160959b1ec2" providerId="AD" clId="Web-{5BAE7F6F-1F6F-47B4-A9FC-185B8E04A4A4}" dt="2023-04-05T20:59:50.949" v="897"/>
          <ac:spMkLst>
            <pc:docMk/>
            <pc:sldMk cId="3363417833" sldId="315"/>
            <ac:spMk id="4" creationId="{81485D55-35C4-B5C7-9B24-D687D6A09867}"/>
          </ac:spMkLst>
        </pc:spChg>
        <pc:spChg chg="mod">
          <ac:chgData name="Chursin, Fedya (220904)" userId="S::220904@buas.nl::ecffc06f-9a65-4b54-8367-5160959b1ec2" providerId="AD" clId="Web-{5BAE7F6F-1F6F-47B4-A9FC-185B8E04A4A4}" dt="2023-04-05T21:16:18.904" v="1146" actId="20577"/>
          <ac:spMkLst>
            <pc:docMk/>
            <pc:sldMk cId="3363417833" sldId="315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01:01.779" v="903"/>
          <ac:spMkLst>
            <pc:docMk/>
            <pc:sldMk cId="3363417833" sldId="315"/>
            <ac:spMk id="7" creationId="{38BAE78F-389A-6B33-644F-364074CC269A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00:19.637" v="901"/>
          <ac:spMkLst>
            <pc:docMk/>
            <pc:sldMk cId="3363417833" sldId="315"/>
            <ac:spMk id="9" creationId="{99C8EB3D-EFDC-1D15-8358-4537772E8876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1:53.375" v="920" actId="1076"/>
          <ac:spMkLst>
            <pc:docMk/>
            <pc:sldMk cId="3363417833" sldId="315"/>
            <ac:spMk id="11" creationId="{34156035-2817-564C-4150-BEA8931BF518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1:53.375" v="921" actId="1076"/>
          <ac:spMkLst>
            <pc:docMk/>
            <pc:sldMk cId="3363417833" sldId="315"/>
            <ac:spMk id="13" creationId="{1A5DB534-D75E-9DDF-3194-5378B62E8B5B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2:18.251" v="923" actId="1076"/>
          <ac:spMkLst>
            <pc:docMk/>
            <pc:sldMk cId="3363417833" sldId="315"/>
            <ac:spMk id="14" creationId="{DD40F589-F3BE-C974-E395-F281275F976A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4:31.536" v="967" actId="1076"/>
          <ac:spMkLst>
            <pc:docMk/>
            <pc:sldMk cId="3363417833" sldId="315"/>
            <ac:spMk id="15" creationId="{2C3ED086-416D-0476-2F2A-8638E5B35A49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4:50.162" v="971" actId="1076"/>
          <ac:spMkLst>
            <pc:docMk/>
            <pc:sldMk cId="3363417833" sldId="315"/>
            <ac:spMk id="16" creationId="{5C312F7D-CE97-B8BB-AC73-69C33C0C9187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4:36.271" v="968" actId="1076"/>
          <ac:spMkLst>
            <pc:docMk/>
            <pc:sldMk cId="3363417833" sldId="315"/>
            <ac:spMk id="17" creationId="{40C58FBD-98BF-6263-31A7-D24FA877D40B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5:04.178" v="973" actId="688"/>
          <ac:spMkLst>
            <pc:docMk/>
            <pc:sldMk cId="3363417833" sldId="315"/>
            <ac:spMk id="18" creationId="{9463E5CA-CB0D-DC46-C87E-1A7DE8DE2B5F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5:17.444" v="980" actId="1076"/>
          <ac:spMkLst>
            <pc:docMk/>
            <pc:sldMk cId="3363417833" sldId="315"/>
            <ac:spMk id="19" creationId="{60CEF2FC-2E26-D322-3F29-8C745A096BAA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05:31.445" v="988" actId="1076"/>
          <ac:spMkLst>
            <pc:docMk/>
            <pc:sldMk cId="3363417833" sldId="315"/>
            <ac:spMk id="20" creationId="{D7B1FA6F-6E40-8603-8A1F-E51CDED440B0}"/>
          </ac:spMkLst>
        </pc:spChg>
      </pc:sldChg>
      <pc:sldChg chg="addSp delSp modSp add replId">
        <pc:chgData name="Chursin, Fedya (220904)" userId="S::220904@buas.nl::ecffc06f-9a65-4b54-8367-5160959b1ec2" providerId="AD" clId="Web-{5BAE7F6F-1F6F-47B4-A9FC-185B8E04A4A4}" dt="2023-04-05T21:16:04.075" v="1142" actId="20577"/>
        <pc:sldMkLst>
          <pc:docMk/>
          <pc:sldMk cId="137592358" sldId="316"/>
        </pc:sldMkLst>
        <pc:spChg chg="add mod">
          <ac:chgData name="Chursin, Fedya (220904)" userId="S::220904@buas.nl::ecffc06f-9a65-4b54-8367-5160959b1ec2" providerId="AD" clId="Web-{5BAE7F6F-1F6F-47B4-A9FC-185B8E04A4A4}" dt="2023-04-05T21:11:22.035" v="1052" actId="1076"/>
          <ac:spMkLst>
            <pc:docMk/>
            <pc:sldMk cId="137592358" sldId="316"/>
            <ac:spMk id="4" creationId="{0B9C5393-EF0C-0F9D-22E0-B6359A339327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1:24.800" v="1053" actId="1076"/>
          <ac:spMkLst>
            <pc:docMk/>
            <pc:sldMk cId="137592358" sldId="316"/>
            <ac:spMk id="6" creationId="{803B0192-0358-9322-2086-ED85925FCD64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1:08.565" v="1047" actId="1076"/>
          <ac:spMkLst>
            <pc:docMk/>
            <pc:sldMk cId="137592358" sldId="316"/>
            <ac:spMk id="7" creationId="{B2CA1265-E1A4-B9F4-099D-4F26283D1300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0:00.672" v="1022"/>
          <ac:spMkLst>
            <pc:docMk/>
            <pc:sldMk cId="137592358" sldId="316"/>
            <ac:spMk id="8" creationId="{DDED5098-2BDB-55C5-65CB-8A3D4B59CED9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1:08.581" v="1048" actId="1076"/>
          <ac:spMkLst>
            <pc:docMk/>
            <pc:sldMk cId="137592358" sldId="316"/>
            <ac:spMk id="9" creationId="{8FFC8809-29BD-F40F-585E-5E8D3B5AD337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1:39.098" v="1055" actId="1076"/>
          <ac:spMkLst>
            <pc:docMk/>
            <pc:sldMk cId="137592358" sldId="316"/>
            <ac:spMk id="10" creationId="{69E3824B-9D8C-B198-3E3C-EFFC750183C9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39.449" v="990"/>
          <ac:spMkLst>
            <pc:docMk/>
            <pc:sldMk cId="137592358" sldId="316"/>
            <ac:spMk id="11" creationId="{34156035-2817-564C-4150-BEA8931BF518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2:09.224" v="1064" actId="688"/>
          <ac:spMkLst>
            <pc:docMk/>
            <pc:sldMk cId="137592358" sldId="316"/>
            <ac:spMk id="12" creationId="{81A961CA-94DD-9508-D185-40D5DDE36893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105" v="992"/>
          <ac:spMkLst>
            <pc:docMk/>
            <pc:sldMk cId="137592358" sldId="316"/>
            <ac:spMk id="13" creationId="{1A5DB534-D75E-9DDF-3194-5378B62E8B5B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012" v="991"/>
          <ac:spMkLst>
            <pc:docMk/>
            <pc:sldMk cId="137592358" sldId="316"/>
            <ac:spMk id="14" creationId="{DD40F589-F3BE-C974-E395-F281275F976A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387" v="997"/>
          <ac:spMkLst>
            <pc:docMk/>
            <pc:sldMk cId="137592358" sldId="316"/>
            <ac:spMk id="15" creationId="{2C3ED086-416D-0476-2F2A-8638E5B35A49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293" v="995"/>
          <ac:spMkLst>
            <pc:docMk/>
            <pc:sldMk cId="137592358" sldId="316"/>
            <ac:spMk id="16" creationId="{5C312F7D-CE97-B8BB-AC73-69C33C0C9187}"/>
          </ac:spMkLst>
        </pc:spChg>
        <pc:spChg chg="del mod">
          <ac:chgData name="Chursin, Fedya (220904)" userId="S::220904@buas.nl::ecffc06f-9a65-4b54-8367-5160959b1ec2" providerId="AD" clId="Web-{5BAE7F6F-1F6F-47B4-A9FC-185B8E04A4A4}" dt="2023-04-05T21:07:57.950" v="1000"/>
          <ac:spMkLst>
            <pc:docMk/>
            <pc:sldMk cId="137592358" sldId="316"/>
            <ac:spMk id="17" creationId="{40C58FBD-98BF-6263-31A7-D24FA877D40B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355" v="996"/>
          <ac:spMkLst>
            <pc:docMk/>
            <pc:sldMk cId="137592358" sldId="316"/>
            <ac:spMk id="18" creationId="{9463E5CA-CB0D-DC46-C87E-1A7DE8DE2B5F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262" v="994"/>
          <ac:spMkLst>
            <pc:docMk/>
            <pc:sldMk cId="137592358" sldId="316"/>
            <ac:spMk id="19" creationId="{60CEF2FC-2E26-D322-3F29-8C745A096BAA}"/>
          </ac:spMkLst>
        </pc:spChg>
        <pc:spChg chg="del">
          <ac:chgData name="Chursin, Fedya (220904)" userId="S::220904@buas.nl::ecffc06f-9a65-4b54-8367-5160959b1ec2" providerId="AD" clId="Web-{5BAE7F6F-1F6F-47B4-A9FC-185B8E04A4A4}" dt="2023-04-05T21:07:43.230" v="993"/>
          <ac:spMkLst>
            <pc:docMk/>
            <pc:sldMk cId="137592358" sldId="316"/>
            <ac:spMk id="20" creationId="{D7B1FA6F-6E40-8603-8A1F-E51CDED440B0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2:14.864" v="1066" actId="1076"/>
          <ac:spMkLst>
            <pc:docMk/>
            <pc:sldMk cId="137592358" sldId="316"/>
            <ac:spMk id="21" creationId="{0A86BCEA-8577-1A93-E2C3-0FDDFA456BC0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2:27.177" v="1070" actId="1076"/>
          <ac:spMkLst>
            <pc:docMk/>
            <pc:sldMk cId="137592358" sldId="316"/>
            <ac:spMk id="22" creationId="{F02ECF02-9F07-CF0F-B42F-3E478EA9FD7F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3:34.351" v="1099" actId="1076"/>
          <ac:spMkLst>
            <pc:docMk/>
            <pc:sldMk cId="137592358" sldId="316"/>
            <ac:spMk id="23" creationId="{B464A2BE-891F-B9B8-A18B-FDDCB2BF9579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3:34.367" v="1100" actId="1076"/>
          <ac:spMkLst>
            <pc:docMk/>
            <pc:sldMk cId="137592358" sldId="316"/>
            <ac:spMk id="24" creationId="{415EDD75-21D7-16E5-4924-51602FFE5B32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14:21.853" v="1103"/>
          <ac:spMkLst>
            <pc:docMk/>
            <pc:sldMk cId="137592358" sldId="316"/>
            <ac:spMk id="25" creationId="{5B7EDC98-AFA8-57DF-94EB-6EB634A7AF45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4:30.744" v="1106" actId="1076"/>
          <ac:spMkLst>
            <pc:docMk/>
            <pc:sldMk cId="137592358" sldId="316"/>
            <ac:spMk id="26" creationId="{A10DA386-42FB-C151-030B-78B50E538834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4:43.744" v="1111" actId="20577"/>
          <ac:spMkLst>
            <pc:docMk/>
            <pc:sldMk cId="137592358" sldId="316"/>
            <ac:spMk id="27" creationId="{6A7B1029-89E2-7D94-889D-766A1194D413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4:52.870" v="1117"/>
          <ac:spMkLst>
            <pc:docMk/>
            <pc:sldMk cId="137592358" sldId="316"/>
            <ac:spMk id="28" creationId="{1A991622-04CF-7899-943B-08DDC2FC8D8D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4:52.870" v="1116"/>
          <ac:spMkLst>
            <pc:docMk/>
            <pc:sldMk cId="137592358" sldId="316"/>
            <ac:spMk id="29" creationId="{82EAF887-F792-770A-85CC-9EDB654FC5B9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4:52.870" v="1115"/>
          <ac:spMkLst>
            <pc:docMk/>
            <pc:sldMk cId="137592358" sldId="316"/>
            <ac:spMk id="30" creationId="{C8AE4822-9183-0A4B-1BFB-1D66E5344EC2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5:15.464" v="1127"/>
          <ac:spMkLst>
            <pc:docMk/>
            <pc:sldMk cId="137592358" sldId="316"/>
            <ac:spMk id="31" creationId="{BC259A47-13A7-06CB-CE98-36258630EB31}"/>
          </ac:spMkLst>
        </pc:spChg>
        <pc:spChg chg="add del mod">
          <ac:chgData name="Chursin, Fedya (220904)" userId="S::220904@buas.nl::ecffc06f-9a65-4b54-8367-5160959b1ec2" providerId="AD" clId="Web-{5BAE7F6F-1F6F-47B4-A9FC-185B8E04A4A4}" dt="2023-04-05T21:15:15.464" v="1126"/>
          <ac:spMkLst>
            <pc:docMk/>
            <pc:sldMk cId="137592358" sldId="316"/>
            <ac:spMk id="32" creationId="{023DB917-39E9-229B-CF03-46F5CAF12FC5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5:15.464" v="1125"/>
          <ac:spMkLst>
            <pc:docMk/>
            <pc:sldMk cId="137592358" sldId="316"/>
            <ac:spMk id="33" creationId="{A3C4E803-461F-211B-E732-1F5D8BF85204}"/>
          </ac:spMkLst>
        </pc:spChg>
        <pc:spChg chg="add del">
          <ac:chgData name="Chursin, Fedya (220904)" userId="S::220904@buas.nl::ecffc06f-9a65-4b54-8367-5160959b1ec2" providerId="AD" clId="Web-{5BAE7F6F-1F6F-47B4-A9FC-185B8E04A4A4}" dt="2023-04-05T21:15:15.464" v="1124"/>
          <ac:spMkLst>
            <pc:docMk/>
            <pc:sldMk cId="137592358" sldId="316"/>
            <ac:spMk id="34" creationId="{9CBA6452-8DE3-3C8C-8CBF-439C8A608D13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5:37.371" v="1137" actId="20577"/>
          <ac:spMkLst>
            <pc:docMk/>
            <pc:sldMk cId="137592358" sldId="316"/>
            <ac:spMk id="35" creationId="{2359B67E-CEE4-DFAF-B9A9-88791EDC784B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6:04.075" v="1142" actId="20577"/>
          <ac:spMkLst>
            <pc:docMk/>
            <pc:sldMk cId="137592358" sldId="316"/>
            <ac:spMk id="36" creationId="{60436BAB-A587-3582-C5D5-F2696D913D0F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5:31.621" v="1134" actId="1076"/>
          <ac:spMkLst>
            <pc:docMk/>
            <pc:sldMk cId="137592358" sldId="316"/>
            <ac:spMk id="37" creationId="{652C229E-91D3-B2FF-56F8-8D81353394CF}"/>
          </ac:spMkLst>
        </pc:spChg>
        <pc:spChg chg="add mod">
          <ac:chgData name="Chursin, Fedya (220904)" userId="S::220904@buas.nl::ecffc06f-9a65-4b54-8367-5160959b1ec2" providerId="AD" clId="Web-{5BAE7F6F-1F6F-47B4-A9FC-185B8E04A4A4}" dt="2023-04-05T21:15:31.621" v="1135" actId="1076"/>
          <ac:spMkLst>
            <pc:docMk/>
            <pc:sldMk cId="137592358" sldId="316"/>
            <ac:spMk id="38" creationId="{815E79C9-10B5-4EDC-E1BA-6D37DF45E8DF}"/>
          </ac:spMkLst>
        </pc:spChg>
      </pc:sldChg>
    </pc:docChg>
  </pc:docChgLst>
  <pc:docChgLst>
    <pc:chgData name="Chursin, Fedya (220904)" userId="S::220904@buas.nl::ecffc06f-9a65-4b54-8367-5160959b1ec2" providerId="AD" clId="Web-{A8FFA23C-91A6-44DF-8436-EB5FD131CD29}"/>
    <pc:docChg chg="modSld">
      <pc:chgData name="Chursin, Fedya (220904)" userId="S::220904@buas.nl::ecffc06f-9a65-4b54-8367-5160959b1ec2" providerId="AD" clId="Web-{A8FFA23C-91A6-44DF-8436-EB5FD131CD29}" dt="2023-04-04T15:56:18.988" v="0" actId="1076"/>
      <pc:docMkLst>
        <pc:docMk/>
      </pc:docMkLst>
      <pc:sldChg chg="modSp">
        <pc:chgData name="Chursin, Fedya (220904)" userId="S::220904@buas.nl::ecffc06f-9a65-4b54-8367-5160959b1ec2" providerId="AD" clId="Web-{A8FFA23C-91A6-44DF-8436-EB5FD131CD29}" dt="2023-04-04T15:56:18.988" v="0" actId="1076"/>
        <pc:sldMkLst>
          <pc:docMk/>
          <pc:sldMk cId="2251026528" sldId="294"/>
        </pc:sldMkLst>
        <pc:spChg chg="mod">
          <ac:chgData name="Chursin, Fedya (220904)" userId="S::220904@buas.nl::ecffc06f-9a65-4b54-8367-5160959b1ec2" providerId="AD" clId="Web-{A8FFA23C-91A6-44DF-8436-EB5FD131CD29}" dt="2023-04-04T15:56:18.988" v="0" actId="1076"/>
          <ac:spMkLst>
            <pc:docMk/>
            <pc:sldMk cId="2251026528" sldId="294"/>
            <ac:spMk id="13" creationId="{F482DCA6-96E0-9A43-4E84-680C3939D9E8}"/>
          </ac:spMkLst>
        </pc:spChg>
      </pc:sldChg>
    </pc:docChg>
  </pc:docChgLst>
  <pc:docChgLst>
    <pc:chgData name="Chursin, Fedya (220904)" userId="S::220904@buas.nl::ecffc06f-9a65-4b54-8367-5160959b1ec2" providerId="AD" clId="Web-{32173508-13EC-4257-8B00-A43CCD85FDA5}"/>
    <pc:docChg chg="modSld">
      <pc:chgData name="Chursin, Fedya (220904)" userId="S::220904@buas.nl::ecffc06f-9a65-4b54-8367-5160959b1ec2" providerId="AD" clId="Web-{32173508-13EC-4257-8B00-A43CCD85FDA5}" dt="2023-04-07T10:08:19.464" v="23" actId="1076"/>
      <pc:docMkLst>
        <pc:docMk/>
      </pc:docMkLst>
      <pc:sldChg chg="modSp">
        <pc:chgData name="Chursin, Fedya (220904)" userId="S::220904@buas.nl::ecffc06f-9a65-4b54-8367-5160959b1ec2" providerId="AD" clId="Web-{32173508-13EC-4257-8B00-A43CCD85FDA5}" dt="2023-04-07T10:08:11.980" v="22" actId="20577"/>
        <pc:sldMkLst>
          <pc:docMk/>
          <pc:sldMk cId="74756782" sldId="282"/>
        </pc:sldMkLst>
        <pc:spChg chg="mod">
          <ac:chgData name="Chursin, Fedya (220904)" userId="S::220904@buas.nl::ecffc06f-9a65-4b54-8367-5160959b1ec2" providerId="AD" clId="Web-{32173508-13EC-4257-8B00-A43CCD85FDA5}" dt="2023-04-07T10:08:11.980" v="22" actId="20577"/>
          <ac:spMkLst>
            <pc:docMk/>
            <pc:sldMk cId="74756782" sldId="282"/>
            <ac:spMk id="4" creationId="{ED0EC930-5CF0-E294-17C9-4EFBC52E479E}"/>
          </ac:spMkLst>
        </pc:spChg>
      </pc:sldChg>
      <pc:sldChg chg="modSp">
        <pc:chgData name="Chursin, Fedya (220904)" userId="S::220904@buas.nl::ecffc06f-9a65-4b54-8367-5160959b1ec2" providerId="AD" clId="Web-{32173508-13EC-4257-8B00-A43CCD85FDA5}" dt="2023-04-07T10:08:19.464" v="23" actId="1076"/>
        <pc:sldMkLst>
          <pc:docMk/>
          <pc:sldMk cId="1534960798" sldId="285"/>
        </pc:sldMkLst>
        <pc:spChg chg="mod">
          <ac:chgData name="Chursin, Fedya (220904)" userId="S::220904@buas.nl::ecffc06f-9a65-4b54-8367-5160959b1ec2" providerId="AD" clId="Web-{32173508-13EC-4257-8B00-A43CCD85FDA5}" dt="2023-04-07T10:08:19.464" v="23" actId="1076"/>
          <ac:spMkLst>
            <pc:docMk/>
            <pc:sldMk cId="1534960798" sldId="285"/>
            <ac:spMk id="4" creationId="{ED0EC930-5CF0-E294-17C9-4EFBC52E479E}"/>
          </ac:spMkLst>
        </pc:spChg>
      </pc:sldChg>
      <pc:sldChg chg="modSp">
        <pc:chgData name="Chursin, Fedya (220904)" userId="S::220904@buas.nl::ecffc06f-9a65-4b54-8367-5160959b1ec2" providerId="AD" clId="Web-{32173508-13EC-4257-8B00-A43CCD85FDA5}" dt="2023-04-07T10:02:31.097" v="12" actId="20577"/>
        <pc:sldMkLst>
          <pc:docMk/>
          <pc:sldMk cId="4240208359" sldId="289"/>
        </pc:sldMkLst>
        <pc:spChg chg="mod">
          <ac:chgData name="Chursin, Fedya (220904)" userId="S::220904@buas.nl::ecffc06f-9a65-4b54-8367-5160959b1ec2" providerId="AD" clId="Web-{32173508-13EC-4257-8B00-A43CCD85FDA5}" dt="2023-04-07T10:02:31.097" v="12" actId="20577"/>
          <ac:spMkLst>
            <pc:docMk/>
            <pc:sldMk cId="4240208359" sldId="289"/>
            <ac:spMk id="10" creationId="{5B26C950-94C1-9168-AC10-C69F03F05BCC}"/>
          </ac:spMkLst>
        </pc:spChg>
      </pc:sldChg>
      <pc:sldChg chg="modSp">
        <pc:chgData name="Chursin, Fedya (220904)" userId="S::220904@buas.nl::ecffc06f-9a65-4b54-8367-5160959b1ec2" providerId="AD" clId="Web-{32173508-13EC-4257-8B00-A43CCD85FDA5}" dt="2023-04-07T10:03:33.692" v="15" actId="20577"/>
        <pc:sldMkLst>
          <pc:docMk/>
          <pc:sldMk cId="3922714627" sldId="306"/>
        </pc:sldMkLst>
        <pc:spChg chg="mod">
          <ac:chgData name="Chursin, Fedya (220904)" userId="S::220904@buas.nl::ecffc06f-9a65-4b54-8367-5160959b1ec2" providerId="AD" clId="Web-{32173508-13EC-4257-8B00-A43CCD85FDA5}" dt="2023-04-07T10:03:33.692" v="15" actId="20577"/>
          <ac:spMkLst>
            <pc:docMk/>
            <pc:sldMk cId="3922714627" sldId="306"/>
            <ac:spMk id="6" creationId="{51A9ED76-F6F3-85C4-B138-F875B8207210}"/>
          </ac:spMkLst>
        </pc:spChg>
      </pc:sldChg>
      <pc:sldChg chg="delSp modSp">
        <pc:chgData name="Chursin, Fedya (220904)" userId="S::220904@buas.nl::ecffc06f-9a65-4b54-8367-5160959b1ec2" providerId="AD" clId="Web-{32173508-13EC-4257-8B00-A43CCD85FDA5}" dt="2023-04-07T10:05:43.898" v="18" actId="1076"/>
        <pc:sldMkLst>
          <pc:docMk/>
          <pc:sldMk cId="3363417833" sldId="315"/>
        </pc:sldMkLst>
        <pc:spChg chg="mod">
          <ac:chgData name="Chursin, Fedya (220904)" userId="S::220904@buas.nl::ecffc06f-9a65-4b54-8367-5160959b1ec2" providerId="AD" clId="Web-{32173508-13EC-4257-8B00-A43CCD85FDA5}" dt="2023-04-07T10:05:43.898" v="18" actId="1076"/>
          <ac:spMkLst>
            <pc:docMk/>
            <pc:sldMk cId="3363417833" sldId="315"/>
            <ac:spMk id="11" creationId="{34156035-2817-564C-4150-BEA8931BF518}"/>
          </ac:spMkLst>
        </pc:spChg>
        <pc:spChg chg="del">
          <ac:chgData name="Chursin, Fedya (220904)" userId="S::220904@buas.nl::ecffc06f-9a65-4b54-8367-5160959b1ec2" providerId="AD" clId="Web-{32173508-13EC-4257-8B00-A43CCD85FDA5}" dt="2023-04-07T10:05:37.039" v="16"/>
          <ac:spMkLst>
            <pc:docMk/>
            <pc:sldMk cId="3363417833" sldId="315"/>
            <ac:spMk id="13" creationId="{1A5DB534-D75E-9DDF-3194-5378B62E8B5B}"/>
          </ac:spMkLst>
        </pc:spChg>
        <pc:spChg chg="del">
          <ac:chgData name="Chursin, Fedya (220904)" userId="S::220904@buas.nl::ecffc06f-9a65-4b54-8367-5160959b1ec2" providerId="AD" clId="Web-{32173508-13EC-4257-8B00-A43CCD85FDA5}" dt="2023-04-07T10:05:39.679" v="17"/>
          <ac:spMkLst>
            <pc:docMk/>
            <pc:sldMk cId="3363417833" sldId="315"/>
            <ac:spMk id="14" creationId="{DD40F589-F3BE-C974-E395-F281275F976A}"/>
          </ac:spMkLst>
        </pc:spChg>
      </pc:sldChg>
    </pc:docChg>
  </pc:docChgLst>
  <pc:docChgLst>
    <pc:chgData name="Chursin, Fedya (220904)" userId="S::220904@buas.nl::ecffc06f-9a65-4b54-8367-5160959b1ec2" providerId="AD" clId="Web-{4E29955C-25B4-4010-9E7E-8336DC8141B0}"/>
    <pc:docChg chg="addSld modSld">
      <pc:chgData name="Chursin, Fedya (220904)" userId="S::220904@buas.nl::ecffc06f-9a65-4b54-8367-5160959b1ec2" providerId="AD" clId="Web-{4E29955C-25B4-4010-9E7E-8336DC8141B0}" dt="2023-04-07T07:54:50.739" v="17" actId="1076"/>
      <pc:docMkLst>
        <pc:docMk/>
      </pc:docMkLst>
      <pc:sldChg chg="addSp delSp modSp add replId">
        <pc:chgData name="Chursin, Fedya (220904)" userId="S::220904@buas.nl::ecffc06f-9a65-4b54-8367-5160959b1ec2" providerId="AD" clId="Web-{4E29955C-25B4-4010-9E7E-8336DC8141B0}" dt="2023-04-07T07:54:50.739" v="17" actId="1076"/>
        <pc:sldMkLst>
          <pc:docMk/>
          <pc:sldMk cId="2434552983" sldId="324"/>
        </pc:sldMkLst>
        <pc:spChg chg="mod">
          <ac:chgData name="Chursin, Fedya (220904)" userId="S::220904@buas.nl::ecffc06f-9a65-4b54-8367-5160959b1ec2" providerId="AD" clId="Web-{4E29955C-25B4-4010-9E7E-8336DC8141B0}" dt="2023-04-07T07:54:50.739" v="17" actId="1076"/>
          <ac:spMkLst>
            <pc:docMk/>
            <pc:sldMk cId="2434552983" sldId="324"/>
            <ac:spMk id="4" creationId="{5526F55F-0AE0-BFD7-402F-C5CDAD01B210}"/>
          </ac:spMkLst>
        </pc:spChg>
        <pc:spChg chg="del">
          <ac:chgData name="Chursin, Fedya (220904)" userId="S::220904@buas.nl::ecffc06f-9a65-4b54-8367-5160959b1ec2" providerId="AD" clId="Web-{4E29955C-25B4-4010-9E7E-8336DC8141B0}" dt="2023-04-07T07:54:02.283" v="6"/>
          <ac:spMkLst>
            <pc:docMk/>
            <pc:sldMk cId="2434552983" sldId="324"/>
            <ac:spMk id="12" creationId="{8DB26B8A-F3A6-9954-FC9B-6F07158E019D}"/>
          </ac:spMkLst>
        </pc:spChg>
        <pc:spChg chg="del">
          <ac:chgData name="Chursin, Fedya (220904)" userId="S::220904@buas.nl::ecffc06f-9a65-4b54-8367-5160959b1ec2" providerId="AD" clId="Web-{4E29955C-25B4-4010-9E7E-8336DC8141B0}" dt="2023-04-07T07:54:02.251" v="5"/>
          <ac:spMkLst>
            <pc:docMk/>
            <pc:sldMk cId="2434552983" sldId="324"/>
            <ac:spMk id="15" creationId="{FC2E6B13-5089-B5DB-ED9E-6225B1766FA8}"/>
          </ac:spMkLst>
        </pc:spChg>
        <pc:spChg chg="del">
          <ac:chgData name="Chursin, Fedya (220904)" userId="S::220904@buas.nl::ecffc06f-9a65-4b54-8367-5160959b1ec2" providerId="AD" clId="Web-{4E29955C-25B4-4010-9E7E-8336DC8141B0}" dt="2023-04-07T07:54:02.205" v="4"/>
          <ac:spMkLst>
            <pc:docMk/>
            <pc:sldMk cId="2434552983" sldId="324"/>
            <ac:spMk id="16" creationId="{FC2E6B13-5089-B5DB-ED9E-6225B1766FA8}"/>
          </ac:spMkLst>
        </pc:spChg>
        <pc:spChg chg="del mod">
          <ac:chgData name="Chursin, Fedya (220904)" userId="S::220904@buas.nl::ecffc06f-9a65-4b54-8367-5160959b1ec2" providerId="AD" clId="Web-{4E29955C-25B4-4010-9E7E-8336DC8141B0}" dt="2023-04-07T07:53:59.017" v="3"/>
          <ac:spMkLst>
            <pc:docMk/>
            <pc:sldMk cId="2434552983" sldId="324"/>
            <ac:spMk id="17" creationId="{FC2E6B13-5089-B5DB-ED9E-6225B1766FA8}"/>
          </ac:spMkLst>
        </pc:spChg>
        <pc:picChg chg="add mod">
          <ac:chgData name="Chursin, Fedya (220904)" userId="S::220904@buas.nl::ecffc06f-9a65-4b54-8367-5160959b1ec2" providerId="AD" clId="Web-{4E29955C-25B4-4010-9E7E-8336DC8141B0}" dt="2023-04-07T07:54:50.708" v="16" actId="1076"/>
          <ac:picMkLst>
            <pc:docMk/>
            <pc:sldMk cId="2434552983" sldId="324"/>
            <ac:picMk id="3" creationId="{11FD0C62-0A02-C980-0819-27BF8DFC5975}"/>
          </ac:picMkLst>
        </pc:picChg>
      </pc:sldChg>
    </pc:docChg>
  </pc:docChgLst>
  <pc:docChgLst>
    <pc:chgData name="Chursin, Fedya (220904)" userId="S::220904@buas.nl::ecffc06f-9a65-4b54-8367-5160959b1ec2" providerId="AD" clId="Web-{73EAAB8E-982C-4FB0-8895-330114610CD5}"/>
    <pc:docChg chg="modSld">
      <pc:chgData name="Chursin, Fedya (220904)" userId="S::220904@buas.nl::ecffc06f-9a65-4b54-8367-5160959b1ec2" providerId="AD" clId="Web-{73EAAB8E-982C-4FB0-8895-330114610CD5}" dt="2023-04-04T12:31:33.706" v="49" actId="20577"/>
      <pc:docMkLst>
        <pc:docMk/>
      </pc:docMkLst>
      <pc:sldChg chg="modSp">
        <pc:chgData name="Chursin, Fedya (220904)" userId="S::220904@buas.nl::ecffc06f-9a65-4b54-8367-5160959b1ec2" providerId="AD" clId="Web-{73EAAB8E-982C-4FB0-8895-330114610CD5}" dt="2023-04-04T12:31:33.706" v="49" actId="20577"/>
        <pc:sldMkLst>
          <pc:docMk/>
          <pc:sldMk cId="989191781" sldId="256"/>
        </pc:sldMkLst>
        <pc:spChg chg="mod">
          <ac:chgData name="Chursin, Fedya (220904)" userId="S::220904@buas.nl::ecffc06f-9a65-4b54-8367-5160959b1ec2" providerId="AD" clId="Web-{73EAAB8E-982C-4FB0-8895-330114610CD5}" dt="2023-04-04T12:31:33.706" v="49" actId="20577"/>
          <ac:spMkLst>
            <pc:docMk/>
            <pc:sldMk cId="989191781" sldId="256"/>
            <ac:spMk id="25" creationId="{B8C37745-5CAB-B949-8072-79528679CAB3}"/>
          </ac:spMkLst>
        </pc:spChg>
      </pc:sldChg>
    </pc:docChg>
  </pc:docChgLst>
  <pc:docChgLst>
    <pc:chgData name="Chursin, Fedya (220904)" userId="S::220904@buas.nl::ecffc06f-9a65-4b54-8367-5160959b1ec2" providerId="AD" clId="Web-{B88897B8-362E-49FF-AE9A-DC597458F987}"/>
    <pc:docChg chg="modSld">
      <pc:chgData name="Chursin, Fedya (220904)" userId="S::220904@buas.nl::ecffc06f-9a65-4b54-8367-5160959b1ec2" providerId="AD" clId="Web-{B88897B8-362E-49FF-AE9A-DC597458F987}" dt="2023-04-06T08:49:42.622" v="44" actId="20577"/>
      <pc:docMkLst>
        <pc:docMk/>
      </pc:docMkLst>
      <pc:sldChg chg="modSp">
        <pc:chgData name="Chursin, Fedya (220904)" userId="S::220904@buas.nl::ecffc06f-9a65-4b54-8367-5160959b1ec2" providerId="AD" clId="Web-{B88897B8-362E-49FF-AE9A-DC597458F987}" dt="2023-04-06T08:49:42.622" v="44" actId="20577"/>
        <pc:sldMkLst>
          <pc:docMk/>
          <pc:sldMk cId="1764014620" sldId="267"/>
        </pc:sldMkLst>
        <pc:spChg chg="mod">
          <ac:chgData name="Chursin, Fedya (220904)" userId="S::220904@buas.nl::ecffc06f-9a65-4b54-8367-5160959b1ec2" providerId="AD" clId="Web-{B88897B8-362E-49FF-AE9A-DC597458F987}" dt="2023-04-06T08:49:42.622" v="44" actId="20577"/>
          <ac:spMkLst>
            <pc:docMk/>
            <pc:sldMk cId="1764014620" sldId="267"/>
            <ac:spMk id="3" creationId="{3C471CFF-E01D-8EBC-D8AF-92C2E8BCA130}"/>
          </ac:spMkLst>
        </pc:spChg>
        <pc:spChg chg="mod">
          <ac:chgData name="Chursin, Fedya (220904)" userId="S::220904@buas.nl::ecffc06f-9a65-4b54-8367-5160959b1ec2" providerId="AD" clId="Web-{B88897B8-362E-49FF-AE9A-DC597458F987}" dt="2023-04-06T08:43:23.765" v="1" actId="20577"/>
          <ac:spMkLst>
            <pc:docMk/>
            <pc:sldMk cId="1764014620" sldId="267"/>
            <ac:spMk id="8" creationId="{49EFD80A-BD39-E443-B3AE-61D6EEB72177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9:19.934" v="39"/>
        <pc:sldMkLst>
          <pc:docMk/>
          <pc:sldMk cId="74756782" sldId="282"/>
        </pc:sldMkLst>
        <pc:spChg chg="mod">
          <ac:chgData name="Chursin, Fedya (220904)" userId="S::220904@buas.nl::ecffc06f-9a65-4b54-8367-5160959b1ec2" providerId="AD" clId="Web-{B88897B8-362E-49FF-AE9A-DC597458F987}" dt="2023-04-06T08:48:00.212" v="21" actId="20577"/>
          <ac:spMkLst>
            <pc:docMk/>
            <pc:sldMk cId="74756782" sldId="282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B88897B8-362E-49FF-AE9A-DC597458F987}" dt="2023-04-06T08:49:19.934" v="39"/>
          <ac:spMkLst>
            <pc:docMk/>
            <pc:sldMk cId="74756782" sldId="282"/>
            <ac:spMk id="7" creationId="{0D4EB31B-C5A4-1AD5-1B4A-59D799DF1458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7:23.805" v="20" actId="20577"/>
        <pc:sldMkLst>
          <pc:docMk/>
          <pc:sldMk cId="317607721" sldId="283"/>
        </pc:sldMkLst>
        <pc:spChg chg="mod">
          <ac:chgData name="Chursin, Fedya (220904)" userId="S::220904@buas.nl::ecffc06f-9a65-4b54-8367-5160959b1ec2" providerId="AD" clId="Web-{B88897B8-362E-49FF-AE9A-DC597458F987}" dt="2023-04-06T08:47:23.805" v="20" actId="20577"/>
          <ac:spMkLst>
            <pc:docMk/>
            <pc:sldMk cId="317607721" sldId="283"/>
            <ac:spMk id="6" creationId="{E3D5BAC0-5CDF-AEA9-591A-B57AA29E0E05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9:16.043" v="38"/>
        <pc:sldMkLst>
          <pc:docMk/>
          <pc:sldMk cId="1534960798" sldId="285"/>
        </pc:sldMkLst>
        <pc:spChg chg="mod">
          <ac:chgData name="Chursin, Fedya (220904)" userId="S::220904@buas.nl::ecffc06f-9a65-4b54-8367-5160959b1ec2" providerId="AD" clId="Web-{B88897B8-362E-49FF-AE9A-DC597458F987}" dt="2023-04-06T08:48:06.759" v="22" actId="20577"/>
          <ac:spMkLst>
            <pc:docMk/>
            <pc:sldMk cId="1534960798" sldId="285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B88897B8-362E-49FF-AE9A-DC597458F987}" dt="2023-04-06T08:49:16.043" v="38"/>
          <ac:spMkLst>
            <pc:docMk/>
            <pc:sldMk cId="1534960798" sldId="285"/>
            <ac:spMk id="6" creationId="{B1945A84-CBD0-7497-3EF2-D7608F0468D7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9:11.480" v="37"/>
        <pc:sldMkLst>
          <pc:docMk/>
          <pc:sldMk cId="2933601326" sldId="286"/>
        </pc:sldMkLst>
        <pc:spChg chg="mod">
          <ac:chgData name="Chursin, Fedya (220904)" userId="S::220904@buas.nl::ecffc06f-9a65-4b54-8367-5160959b1ec2" providerId="AD" clId="Web-{B88897B8-362E-49FF-AE9A-DC597458F987}" dt="2023-04-06T08:48:13.650" v="23" actId="20577"/>
          <ac:spMkLst>
            <pc:docMk/>
            <pc:sldMk cId="2933601326" sldId="286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B88897B8-362E-49FF-AE9A-DC597458F987}" dt="2023-04-06T08:49:11.480" v="37"/>
          <ac:spMkLst>
            <pc:docMk/>
            <pc:sldMk cId="2933601326" sldId="286"/>
            <ac:spMk id="6" creationId="{EA007EAD-3AB9-FFCE-0CD7-2A8E9FF1BF2A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8:57.027" v="33"/>
        <pc:sldMkLst>
          <pc:docMk/>
          <pc:sldMk cId="4239124219" sldId="287"/>
        </pc:sldMkLst>
        <pc:spChg chg="mod">
          <ac:chgData name="Chursin, Fedya (220904)" userId="S::220904@buas.nl::ecffc06f-9a65-4b54-8367-5160959b1ec2" providerId="AD" clId="Web-{B88897B8-362E-49FF-AE9A-DC597458F987}" dt="2023-04-06T08:48:33.870" v="26" actId="20577"/>
          <ac:spMkLst>
            <pc:docMk/>
            <pc:sldMk cId="4239124219" sldId="287"/>
            <ac:spMk id="5" creationId="{8F758D47-1925-EE0F-D381-B93959AA5506}"/>
          </ac:spMkLst>
        </pc:spChg>
        <pc:spChg chg="del mod">
          <ac:chgData name="Chursin, Fedya (220904)" userId="S::220904@buas.nl::ecffc06f-9a65-4b54-8367-5160959b1ec2" providerId="AD" clId="Web-{B88897B8-362E-49FF-AE9A-DC597458F987}" dt="2023-04-06T08:48:57.027" v="33"/>
          <ac:spMkLst>
            <pc:docMk/>
            <pc:sldMk cId="4239124219" sldId="287"/>
            <ac:spMk id="6" creationId="{42818676-501C-E637-0CCD-BA492F75466B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9:04.168" v="36"/>
        <pc:sldMkLst>
          <pc:docMk/>
          <pc:sldMk cId="477399508" sldId="288"/>
        </pc:sldMkLst>
        <pc:spChg chg="mod">
          <ac:chgData name="Chursin, Fedya (220904)" userId="S::220904@buas.nl::ecffc06f-9a65-4b54-8367-5160959b1ec2" providerId="AD" clId="Web-{B88897B8-362E-49FF-AE9A-DC597458F987}" dt="2023-04-06T08:48:21.354" v="24" actId="20577"/>
          <ac:spMkLst>
            <pc:docMk/>
            <pc:sldMk cId="477399508" sldId="288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B88897B8-362E-49FF-AE9A-DC597458F987}" dt="2023-04-06T08:49:04.168" v="36"/>
          <ac:spMkLst>
            <pc:docMk/>
            <pc:sldMk cId="477399508" sldId="288"/>
            <ac:spMk id="6" creationId="{9E011FB2-C666-93D9-E3BB-A19A88E348D6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8:47.745" v="30"/>
        <pc:sldMkLst>
          <pc:docMk/>
          <pc:sldMk cId="4240208359" sldId="289"/>
        </pc:sldMkLst>
        <pc:spChg chg="mod">
          <ac:chgData name="Chursin, Fedya (220904)" userId="S::220904@buas.nl::ecffc06f-9a65-4b54-8367-5160959b1ec2" providerId="AD" clId="Web-{B88897B8-362E-49FF-AE9A-DC597458F987}" dt="2023-04-06T08:48:44.933" v="29" actId="20577"/>
          <ac:spMkLst>
            <pc:docMk/>
            <pc:sldMk cId="4240208359" sldId="289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B88897B8-362E-49FF-AE9A-DC597458F987}" dt="2023-04-06T08:48:47.745" v="30"/>
          <ac:spMkLst>
            <pc:docMk/>
            <pc:sldMk cId="4240208359" sldId="289"/>
            <ac:spMk id="6" creationId="{6A0486F8-85D7-6FB2-BF19-CABCACCA886D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3:59.454" v="3" actId="20577"/>
        <pc:sldMkLst>
          <pc:docMk/>
          <pc:sldMk cId="2251026528" sldId="294"/>
        </pc:sldMkLst>
        <pc:spChg chg="mod">
          <ac:chgData name="Chursin, Fedya (220904)" userId="S::220904@buas.nl::ecffc06f-9a65-4b54-8367-5160959b1ec2" providerId="AD" clId="Web-{B88897B8-362E-49FF-AE9A-DC597458F987}" dt="2023-04-06T08:43:59.454" v="3" actId="20577"/>
          <ac:spMkLst>
            <pc:docMk/>
            <pc:sldMk cId="2251026528" sldId="294"/>
            <ac:spMk id="4" creationId="{CBFF404C-8F83-37A5-2F4A-6D40CC64A1A3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6:20.287" v="14" actId="20577"/>
        <pc:sldMkLst>
          <pc:docMk/>
          <pc:sldMk cId="2978342220" sldId="295"/>
        </pc:sldMkLst>
        <pc:spChg chg="mod">
          <ac:chgData name="Chursin, Fedya (220904)" userId="S::220904@buas.nl::ecffc06f-9a65-4b54-8367-5160959b1ec2" providerId="AD" clId="Web-{B88897B8-362E-49FF-AE9A-DC597458F987}" dt="2023-04-06T08:46:20.287" v="14" actId="20577"/>
          <ac:spMkLst>
            <pc:docMk/>
            <pc:sldMk cId="2978342220" sldId="295"/>
            <ac:spMk id="4" creationId="{DC2C57F9-3235-0290-222B-989B87C8EF67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3:52.313" v="2" actId="20577"/>
        <pc:sldMkLst>
          <pc:docMk/>
          <pc:sldMk cId="3907327165" sldId="296"/>
        </pc:sldMkLst>
        <pc:spChg chg="mod">
          <ac:chgData name="Chursin, Fedya (220904)" userId="S::220904@buas.nl::ecffc06f-9a65-4b54-8367-5160959b1ec2" providerId="AD" clId="Web-{B88897B8-362E-49FF-AE9A-DC597458F987}" dt="2023-04-06T08:43:52.313" v="2" actId="20577"/>
          <ac:spMkLst>
            <pc:docMk/>
            <pc:sldMk cId="3907327165" sldId="296"/>
            <ac:spMk id="4" creationId="{DAB9C166-2AD7-DB52-CA76-7A6E267D5EDA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5:34.426" v="6" actId="20577"/>
        <pc:sldMkLst>
          <pc:docMk/>
          <pc:sldMk cId="1324421494" sldId="297"/>
        </pc:sldMkLst>
        <pc:spChg chg="mod">
          <ac:chgData name="Chursin, Fedya (220904)" userId="S::220904@buas.nl::ecffc06f-9a65-4b54-8367-5160959b1ec2" providerId="AD" clId="Web-{B88897B8-362E-49FF-AE9A-DC597458F987}" dt="2023-04-06T08:45:34.426" v="6" actId="20577"/>
          <ac:spMkLst>
            <pc:docMk/>
            <pc:sldMk cId="1324421494" sldId="297"/>
            <ac:spMk id="4" creationId="{F1F304B2-EC73-99DE-56E6-15C34C9A5C1E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5:52.239" v="9" actId="20577"/>
        <pc:sldMkLst>
          <pc:docMk/>
          <pc:sldMk cId="2434793419" sldId="298"/>
        </pc:sldMkLst>
        <pc:spChg chg="mod">
          <ac:chgData name="Chursin, Fedya (220904)" userId="S::220904@buas.nl::ecffc06f-9a65-4b54-8367-5160959b1ec2" providerId="AD" clId="Web-{B88897B8-362E-49FF-AE9A-DC597458F987}" dt="2023-04-06T08:45:52.239" v="9" actId="20577"/>
          <ac:spMkLst>
            <pc:docMk/>
            <pc:sldMk cId="2434793419" sldId="298"/>
            <ac:spMk id="4" creationId="{CDF33F2B-7B42-65F0-2C41-1A05189D868B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6:33.131" v="15" actId="20577"/>
        <pc:sldMkLst>
          <pc:docMk/>
          <pc:sldMk cId="2721073593" sldId="301"/>
        </pc:sldMkLst>
        <pc:spChg chg="mod">
          <ac:chgData name="Chursin, Fedya (220904)" userId="S::220904@buas.nl::ecffc06f-9a65-4b54-8367-5160959b1ec2" providerId="AD" clId="Web-{B88897B8-362E-49FF-AE9A-DC597458F987}" dt="2023-04-06T08:46:33.131" v="15" actId="20577"/>
          <ac:spMkLst>
            <pc:docMk/>
            <pc:sldMk cId="2721073593" sldId="301"/>
            <ac:spMk id="4" creationId="{59AA9316-0E5A-4AFF-5F66-5F364B7F7B00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5:27.144" v="5" actId="20577"/>
        <pc:sldMkLst>
          <pc:docMk/>
          <pc:sldMk cId="4200105630" sldId="309"/>
        </pc:sldMkLst>
        <pc:spChg chg="mod">
          <ac:chgData name="Chursin, Fedya (220904)" userId="S::220904@buas.nl::ecffc06f-9a65-4b54-8367-5160959b1ec2" providerId="AD" clId="Web-{B88897B8-362E-49FF-AE9A-DC597458F987}" dt="2023-04-06T08:45:27.144" v="5" actId="20577"/>
          <ac:spMkLst>
            <pc:docMk/>
            <pc:sldMk cId="4200105630" sldId="309"/>
            <ac:spMk id="4" creationId="{CBFF404C-8F83-37A5-2F4A-6D40CC64A1A3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5:58.520" v="10" actId="20577"/>
        <pc:sldMkLst>
          <pc:docMk/>
          <pc:sldMk cId="30101373" sldId="310"/>
        </pc:sldMkLst>
        <pc:spChg chg="mod">
          <ac:chgData name="Chursin, Fedya (220904)" userId="S::220904@buas.nl::ecffc06f-9a65-4b54-8367-5160959b1ec2" providerId="AD" clId="Web-{B88897B8-362E-49FF-AE9A-DC597458F987}" dt="2023-04-06T08:45:58.520" v="10" actId="20577"/>
          <ac:spMkLst>
            <pc:docMk/>
            <pc:sldMk cId="30101373" sldId="310"/>
            <ac:spMk id="4" creationId="{CDF33F2B-7B42-65F0-2C41-1A05189D868B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5:46.207" v="8" actId="20577"/>
        <pc:sldMkLst>
          <pc:docMk/>
          <pc:sldMk cId="4004912387" sldId="312"/>
        </pc:sldMkLst>
        <pc:spChg chg="mod">
          <ac:chgData name="Chursin, Fedya (220904)" userId="S::220904@buas.nl::ecffc06f-9a65-4b54-8367-5160959b1ec2" providerId="AD" clId="Web-{B88897B8-362E-49FF-AE9A-DC597458F987}" dt="2023-04-06T08:45:46.207" v="8" actId="20577"/>
          <ac:spMkLst>
            <pc:docMk/>
            <pc:sldMk cId="4004912387" sldId="312"/>
            <ac:spMk id="4" creationId="{F1F304B2-EC73-99DE-56E6-15C34C9A5C1E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6:09.099" v="13" actId="20577"/>
        <pc:sldMkLst>
          <pc:docMk/>
          <pc:sldMk cId="285535953" sldId="314"/>
        </pc:sldMkLst>
        <pc:spChg chg="mod">
          <ac:chgData name="Chursin, Fedya (220904)" userId="S::220904@buas.nl::ecffc06f-9a65-4b54-8367-5160959b1ec2" providerId="AD" clId="Web-{B88897B8-362E-49FF-AE9A-DC597458F987}" dt="2023-04-06T08:46:09.099" v="13" actId="20577"/>
          <ac:spMkLst>
            <pc:docMk/>
            <pc:sldMk cId="285535953" sldId="314"/>
            <ac:spMk id="4" creationId="{DC2C57F9-3235-0290-222B-989B87C8EF67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7:08.054" v="19" actId="20577"/>
        <pc:sldMkLst>
          <pc:docMk/>
          <pc:sldMk cId="2276856464" sldId="317"/>
        </pc:sldMkLst>
        <pc:spChg chg="mod">
          <ac:chgData name="Chursin, Fedya (220904)" userId="S::220904@buas.nl::ecffc06f-9a65-4b54-8367-5160959b1ec2" providerId="AD" clId="Web-{B88897B8-362E-49FF-AE9A-DC597458F987}" dt="2023-04-06T08:47:08.054" v="19" actId="20577"/>
          <ac:spMkLst>
            <pc:docMk/>
            <pc:sldMk cId="2276856464" sldId="317"/>
            <ac:spMk id="5" creationId="{A11E718B-5A95-BE71-D1B4-7A7830DAB288}"/>
          </ac:spMkLst>
        </pc:spChg>
      </pc:sldChg>
      <pc:sldChg chg="modSp">
        <pc:chgData name="Chursin, Fedya (220904)" userId="S::220904@buas.nl::ecffc06f-9a65-4b54-8367-5160959b1ec2" providerId="AD" clId="Web-{B88897B8-362E-49FF-AE9A-DC597458F987}" dt="2023-04-06T08:47:00.382" v="18" actId="20577"/>
        <pc:sldMkLst>
          <pc:docMk/>
          <pc:sldMk cId="730375870" sldId="318"/>
        </pc:sldMkLst>
        <pc:spChg chg="mod">
          <ac:chgData name="Chursin, Fedya (220904)" userId="S::220904@buas.nl::ecffc06f-9a65-4b54-8367-5160959b1ec2" providerId="AD" clId="Web-{B88897B8-362E-49FF-AE9A-DC597458F987}" dt="2023-04-06T08:47:00.382" v="18" actId="20577"/>
          <ac:spMkLst>
            <pc:docMk/>
            <pc:sldMk cId="730375870" sldId="318"/>
            <ac:spMk id="5" creationId="{A11E718B-5A95-BE71-D1B4-7A7830DAB288}"/>
          </ac:spMkLst>
        </pc:spChg>
      </pc:sldChg>
      <pc:sldChg chg="delSp modSp">
        <pc:chgData name="Chursin, Fedya (220904)" userId="S::220904@buas.nl::ecffc06f-9a65-4b54-8367-5160959b1ec2" providerId="AD" clId="Web-{B88897B8-362E-49FF-AE9A-DC597458F987}" dt="2023-04-06T08:49:00.777" v="35"/>
        <pc:sldMkLst>
          <pc:docMk/>
          <pc:sldMk cId="3466427003" sldId="322"/>
        </pc:sldMkLst>
        <pc:spChg chg="mod">
          <ac:chgData name="Chursin, Fedya (220904)" userId="S::220904@buas.nl::ecffc06f-9a65-4b54-8367-5160959b1ec2" providerId="AD" clId="Web-{B88897B8-362E-49FF-AE9A-DC597458F987}" dt="2023-04-06T08:48:27.698" v="25" actId="20577"/>
          <ac:spMkLst>
            <pc:docMk/>
            <pc:sldMk cId="3466427003" sldId="322"/>
            <ac:spMk id="5" creationId="{8F758D47-1925-EE0F-D381-B93959AA5506}"/>
          </ac:spMkLst>
        </pc:spChg>
        <pc:spChg chg="del mod">
          <ac:chgData name="Chursin, Fedya (220904)" userId="S::220904@buas.nl::ecffc06f-9a65-4b54-8367-5160959b1ec2" providerId="AD" clId="Web-{B88897B8-362E-49FF-AE9A-DC597458F987}" dt="2023-04-06T08:49:00.777" v="35"/>
          <ac:spMkLst>
            <pc:docMk/>
            <pc:sldMk cId="3466427003" sldId="322"/>
            <ac:spMk id="6" creationId="{9E011FB2-C666-93D9-E3BB-A19A88E348D6}"/>
          </ac:spMkLst>
        </pc:spChg>
      </pc:sldChg>
    </pc:docChg>
  </pc:docChgLst>
  <pc:docChgLst>
    <pc:chgData name="Chursin, Fedya (220904)" userId="S::220904@buas.nl::ecffc06f-9a65-4b54-8367-5160959b1ec2" providerId="AD" clId="Web-{A1D59FE6-2081-476D-887D-AFCDEF8D1080}"/>
    <pc:docChg chg="modSld">
      <pc:chgData name="Chursin, Fedya (220904)" userId="S::220904@buas.nl::ecffc06f-9a65-4b54-8367-5160959b1ec2" providerId="AD" clId="Web-{A1D59FE6-2081-476D-887D-AFCDEF8D1080}" dt="2023-04-07T11:44:37.372" v="1" actId="20577"/>
      <pc:docMkLst>
        <pc:docMk/>
      </pc:docMkLst>
      <pc:sldChg chg="modSp">
        <pc:chgData name="Chursin, Fedya (220904)" userId="S::220904@buas.nl::ecffc06f-9a65-4b54-8367-5160959b1ec2" providerId="AD" clId="Web-{A1D59FE6-2081-476D-887D-AFCDEF8D1080}" dt="2023-04-07T11:44:37.372" v="1" actId="20577"/>
        <pc:sldMkLst>
          <pc:docMk/>
          <pc:sldMk cId="4240208359" sldId="289"/>
        </pc:sldMkLst>
        <pc:spChg chg="mod">
          <ac:chgData name="Chursin, Fedya (220904)" userId="S::220904@buas.nl::ecffc06f-9a65-4b54-8367-5160959b1ec2" providerId="AD" clId="Web-{A1D59FE6-2081-476D-887D-AFCDEF8D1080}" dt="2023-04-07T11:44:37.372" v="1" actId="20577"/>
          <ac:spMkLst>
            <pc:docMk/>
            <pc:sldMk cId="4240208359" sldId="289"/>
            <ac:spMk id="10" creationId="{5B26C950-94C1-9168-AC10-C69F03F05BCC}"/>
          </ac:spMkLst>
        </pc:spChg>
      </pc:sldChg>
    </pc:docChg>
  </pc:docChgLst>
  <pc:docChgLst>
    <pc:chgData name="Chursin, Fedya (220904)" userId="S::220904@buas.nl::ecffc06f-9a65-4b54-8367-5160959b1ec2" providerId="AD" clId="Web-{C1A0ECE5-03EB-44FA-B2B1-1338FFC5878E}"/>
    <pc:docChg chg="addSld delSld modSld">
      <pc:chgData name="Chursin, Fedya (220904)" userId="S::220904@buas.nl::ecffc06f-9a65-4b54-8367-5160959b1ec2" providerId="AD" clId="Web-{C1A0ECE5-03EB-44FA-B2B1-1338FFC5878E}" dt="2023-04-05T22:14:51.230" v="552" actId="1076"/>
      <pc:docMkLst>
        <pc:docMk/>
      </pc:docMkLst>
      <pc:sldChg chg="modSp">
        <pc:chgData name="Chursin, Fedya (220904)" userId="S::220904@buas.nl::ecffc06f-9a65-4b54-8367-5160959b1ec2" providerId="AD" clId="Web-{C1A0ECE5-03EB-44FA-B2B1-1338FFC5878E}" dt="2023-04-05T21:35:55.322" v="4" actId="20577"/>
        <pc:sldMkLst>
          <pc:docMk/>
          <pc:sldMk cId="448492592" sldId="281"/>
        </pc:sldMkLst>
        <pc:spChg chg="mod">
          <ac:chgData name="Chursin, Fedya (220904)" userId="S::220904@buas.nl::ecffc06f-9a65-4b54-8367-5160959b1ec2" providerId="AD" clId="Web-{C1A0ECE5-03EB-44FA-B2B1-1338FFC5878E}" dt="2023-04-05T21:35:55.322" v="4" actId="20577"/>
          <ac:spMkLst>
            <pc:docMk/>
            <pc:sldMk cId="448492592" sldId="281"/>
            <ac:spMk id="5" creationId="{A11E718B-5A95-BE71-D1B4-7A7830DAB288}"/>
          </ac:spMkLst>
        </pc:spChg>
      </pc:sldChg>
      <pc:sldChg chg="modSp">
        <pc:chgData name="Chursin, Fedya (220904)" userId="S::220904@buas.nl::ecffc06f-9a65-4b54-8367-5160959b1ec2" providerId="AD" clId="Web-{C1A0ECE5-03EB-44FA-B2B1-1338FFC5878E}" dt="2023-04-05T22:12:30.147" v="534" actId="20577"/>
        <pc:sldMkLst>
          <pc:docMk/>
          <pc:sldMk cId="317607721" sldId="283"/>
        </pc:sldMkLst>
        <pc:spChg chg="mod">
          <ac:chgData name="Chursin, Fedya (220904)" userId="S::220904@buas.nl::ecffc06f-9a65-4b54-8367-5160959b1ec2" providerId="AD" clId="Web-{C1A0ECE5-03EB-44FA-B2B1-1338FFC5878E}" dt="2023-04-05T22:08:47.171" v="440" actId="20577"/>
          <ac:spMkLst>
            <pc:docMk/>
            <pc:sldMk cId="317607721" sldId="283"/>
            <ac:spMk id="4" creationId="{49C44D8A-AA25-60D8-2AC3-F69BF4A64E80}"/>
          </ac:spMkLst>
        </pc:spChg>
        <pc:spChg chg="mod">
          <ac:chgData name="Chursin, Fedya (220904)" userId="S::220904@buas.nl::ecffc06f-9a65-4b54-8367-5160959b1ec2" providerId="AD" clId="Web-{C1A0ECE5-03EB-44FA-B2B1-1338FFC5878E}" dt="2023-04-05T22:12:30.147" v="534" actId="20577"/>
          <ac:spMkLst>
            <pc:docMk/>
            <pc:sldMk cId="317607721" sldId="283"/>
            <ac:spMk id="5" creationId="{1A5B2C73-CD65-5D8C-0A8D-3DD8A1C20839}"/>
          </ac:spMkLst>
        </pc:spChg>
      </pc:sldChg>
      <pc:sldChg chg="del">
        <pc:chgData name="Chursin, Fedya (220904)" userId="S::220904@buas.nl::ecffc06f-9a65-4b54-8367-5160959b1ec2" providerId="AD" clId="Web-{C1A0ECE5-03EB-44FA-B2B1-1338FFC5878E}" dt="2023-04-05T22:12:42.132" v="535"/>
        <pc:sldMkLst>
          <pc:docMk/>
          <pc:sldMk cId="2618994709" sldId="304"/>
        </pc:sldMkLst>
      </pc:sldChg>
      <pc:sldChg chg="addSp delSp modSp">
        <pc:chgData name="Chursin, Fedya (220904)" userId="S::220904@buas.nl::ecffc06f-9a65-4b54-8367-5160959b1ec2" providerId="AD" clId="Web-{C1A0ECE5-03EB-44FA-B2B1-1338FFC5878E}" dt="2023-04-05T21:47:25.392" v="158" actId="1076"/>
        <pc:sldMkLst>
          <pc:docMk/>
          <pc:sldMk cId="3697485957" sldId="305"/>
        </pc:sldMkLst>
        <pc:spChg chg="del mod">
          <ac:chgData name="Chursin, Fedya (220904)" userId="S::220904@buas.nl::ecffc06f-9a65-4b54-8367-5160959b1ec2" providerId="AD" clId="Web-{C1A0ECE5-03EB-44FA-B2B1-1338FFC5878E}" dt="2023-04-05T21:42:02.366" v="47"/>
          <ac:spMkLst>
            <pc:docMk/>
            <pc:sldMk cId="3697485957" sldId="305"/>
            <ac:spMk id="3" creationId="{F36FCBD6-377B-C63F-1408-7F7A658C865E}"/>
          </ac:spMkLst>
        </pc:spChg>
        <pc:spChg chg="del">
          <ac:chgData name="Chursin, Fedya (220904)" userId="S::220904@buas.nl::ecffc06f-9a65-4b54-8367-5160959b1ec2" providerId="AD" clId="Web-{C1A0ECE5-03EB-44FA-B2B1-1338FFC5878E}" dt="2023-04-05T21:41:57.631" v="45"/>
          <ac:spMkLst>
            <pc:docMk/>
            <pc:sldMk cId="3697485957" sldId="305"/>
            <ac:spMk id="4" creationId="{81485D55-35C4-B5C7-9B24-D687D6A09867}"/>
          </ac:spMkLst>
        </pc:spChg>
        <pc:spChg chg="mod">
          <ac:chgData name="Chursin, Fedya (220904)" userId="S::220904@buas.nl::ecffc06f-9a65-4b54-8367-5160959b1ec2" providerId="AD" clId="Web-{C1A0ECE5-03EB-44FA-B2B1-1338FFC5878E}" dt="2023-04-05T21:47:25.392" v="158" actId="1076"/>
          <ac:spMkLst>
            <pc:docMk/>
            <pc:sldMk cId="3697485957" sldId="305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42:05.350" v="49"/>
          <ac:spMkLst>
            <pc:docMk/>
            <pc:sldMk cId="3697485957" sldId="305"/>
            <ac:spMk id="7" creationId="{189FD61D-90CB-143F-AC60-231E6A19A5A4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42:03.928" v="48"/>
          <ac:spMkLst>
            <pc:docMk/>
            <pc:sldMk cId="3697485957" sldId="305"/>
            <ac:spMk id="9" creationId="{F50688E3-FF23-1BC7-72D2-3F16AB706CAB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47:08.407" v="153"/>
          <ac:spMkLst>
            <pc:docMk/>
            <pc:sldMk cId="3697485957" sldId="305"/>
            <ac:spMk id="12" creationId="{7F687B5A-0EDA-57BC-25BD-24017BBAF912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47:15.376" v="156"/>
          <ac:spMkLst>
            <pc:docMk/>
            <pc:sldMk cId="3697485957" sldId="305"/>
            <ac:spMk id="14" creationId="{CF9CB0B2-BDF3-4CF5-F8D0-E43D1C497395}"/>
          </ac:spMkLst>
        </pc:spChg>
        <pc:picChg chg="add del mod">
          <ac:chgData name="Chursin, Fedya (220904)" userId="S::220904@buas.nl::ecffc06f-9a65-4b54-8367-5160959b1ec2" providerId="AD" clId="Web-{C1A0ECE5-03EB-44FA-B2B1-1338FFC5878E}" dt="2023-04-05T21:47:10.032" v="154"/>
          <ac:picMkLst>
            <pc:docMk/>
            <pc:sldMk cId="3697485957" sldId="305"/>
            <ac:picMk id="10" creationId="{64A5878C-334B-EE37-D7DF-5340A5D00FFB}"/>
          </ac:picMkLst>
        </pc:picChg>
      </pc:sldChg>
      <pc:sldChg chg="modSp">
        <pc:chgData name="Chursin, Fedya (220904)" userId="S::220904@buas.nl::ecffc06f-9a65-4b54-8367-5160959b1ec2" providerId="AD" clId="Web-{C1A0ECE5-03EB-44FA-B2B1-1338FFC5878E}" dt="2023-04-05T21:35:59.901" v="6" actId="20577"/>
        <pc:sldMkLst>
          <pc:docMk/>
          <pc:sldMk cId="3363417833" sldId="315"/>
        </pc:sldMkLst>
        <pc:spChg chg="mod">
          <ac:chgData name="Chursin, Fedya (220904)" userId="S::220904@buas.nl::ecffc06f-9a65-4b54-8367-5160959b1ec2" providerId="AD" clId="Web-{C1A0ECE5-03EB-44FA-B2B1-1338FFC5878E}" dt="2023-04-05T21:35:59.901" v="6" actId="20577"/>
          <ac:spMkLst>
            <pc:docMk/>
            <pc:sldMk cId="3363417833" sldId="315"/>
            <ac:spMk id="5" creationId="{A11E718B-5A95-BE71-D1B4-7A7830DAB288}"/>
          </ac:spMkLst>
        </pc:spChg>
      </pc:sldChg>
      <pc:sldChg chg="modSp">
        <pc:chgData name="Chursin, Fedya (220904)" userId="S::220904@buas.nl::ecffc06f-9a65-4b54-8367-5160959b1ec2" providerId="AD" clId="Web-{C1A0ECE5-03EB-44FA-B2B1-1338FFC5878E}" dt="2023-04-05T21:36:24.589" v="12" actId="1076"/>
        <pc:sldMkLst>
          <pc:docMk/>
          <pc:sldMk cId="137592358" sldId="316"/>
        </pc:sldMkLst>
        <pc:spChg chg="mod">
          <ac:chgData name="Chursin, Fedya (220904)" userId="S::220904@buas.nl::ecffc06f-9a65-4b54-8367-5160959b1ec2" providerId="AD" clId="Web-{C1A0ECE5-03EB-44FA-B2B1-1338FFC5878E}" dt="2023-04-05T21:36:07.432" v="10" actId="20577"/>
          <ac:spMkLst>
            <pc:docMk/>
            <pc:sldMk cId="137592358" sldId="316"/>
            <ac:spMk id="5" creationId="{A11E718B-5A95-BE71-D1B4-7A7830DAB288}"/>
          </ac:spMkLst>
        </pc:spChg>
        <pc:spChg chg="mod">
          <ac:chgData name="Chursin, Fedya (220904)" userId="S::220904@buas.nl::ecffc06f-9a65-4b54-8367-5160959b1ec2" providerId="AD" clId="Web-{C1A0ECE5-03EB-44FA-B2B1-1338FFC5878E}" dt="2023-04-05T21:36:24.589" v="12" actId="1076"/>
          <ac:spMkLst>
            <pc:docMk/>
            <pc:sldMk cId="137592358" sldId="316"/>
            <ac:spMk id="22" creationId="{F02ECF02-9F07-CF0F-B42F-3E478EA9FD7F}"/>
          </ac:spMkLst>
        </pc:spChg>
        <pc:spChg chg="mod">
          <ac:chgData name="Chursin, Fedya (220904)" userId="S::220904@buas.nl::ecffc06f-9a65-4b54-8367-5160959b1ec2" providerId="AD" clId="Web-{C1A0ECE5-03EB-44FA-B2B1-1338FFC5878E}" dt="2023-04-05T21:36:11.682" v="11" actId="20577"/>
          <ac:spMkLst>
            <pc:docMk/>
            <pc:sldMk cId="137592358" sldId="316"/>
            <ac:spMk id="24" creationId="{415EDD75-21D7-16E5-4924-51602FFE5B32}"/>
          </ac:spMkLst>
        </pc:spChg>
      </pc:sldChg>
      <pc:sldChg chg="addSp delSp modSp add replId">
        <pc:chgData name="Chursin, Fedya (220904)" userId="S::220904@buas.nl::ecffc06f-9a65-4b54-8367-5160959b1ec2" providerId="AD" clId="Web-{C1A0ECE5-03EB-44FA-B2B1-1338FFC5878E}" dt="2023-04-05T21:54:56.987" v="257" actId="1076"/>
        <pc:sldMkLst>
          <pc:docMk/>
          <pc:sldMk cId="2276856464" sldId="317"/>
        </pc:sldMkLst>
        <pc:spChg chg="del">
          <ac:chgData name="Chursin, Fedya (220904)" userId="S::220904@buas.nl::ecffc06f-9a65-4b54-8367-5160959b1ec2" providerId="AD" clId="Web-{C1A0ECE5-03EB-44FA-B2B1-1338FFC5878E}" dt="2023-04-05T21:37:37.857" v="14"/>
          <ac:spMkLst>
            <pc:docMk/>
            <pc:sldMk cId="2276856464" sldId="317"/>
            <ac:spMk id="3" creationId="{F36FCBD6-377B-C63F-1408-7F7A658C865E}"/>
          </ac:spMkLst>
        </pc:spChg>
        <pc:spChg chg="del">
          <ac:chgData name="Chursin, Fedya (220904)" userId="S::220904@buas.nl::ecffc06f-9a65-4b54-8367-5160959b1ec2" providerId="AD" clId="Web-{C1A0ECE5-03EB-44FA-B2B1-1338FFC5878E}" dt="2023-04-05T21:37:38.185" v="15"/>
          <ac:spMkLst>
            <pc:docMk/>
            <pc:sldMk cId="2276856464" sldId="317"/>
            <ac:spMk id="4" creationId="{81485D55-35C4-B5C7-9B24-D687D6A09867}"/>
          </ac:spMkLst>
        </pc:spChg>
        <pc:spChg chg="mod">
          <ac:chgData name="Chursin, Fedya (220904)" userId="S::220904@buas.nl::ecffc06f-9a65-4b54-8367-5160959b1ec2" providerId="AD" clId="Web-{C1A0ECE5-03EB-44FA-B2B1-1338FFC5878E}" dt="2023-04-05T21:54:43.362" v="253" actId="1076"/>
          <ac:spMkLst>
            <pc:docMk/>
            <pc:sldMk cId="2276856464" sldId="317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37:52.607" v="18"/>
          <ac:spMkLst>
            <pc:docMk/>
            <pc:sldMk cId="2276856464" sldId="317"/>
            <ac:spMk id="7" creationId="{42B32FF5-0055-C9B4-C0B7-2D7B3D75681E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37:57.936" v="19"/>
          <ac:spMkLst>
            <pc:docMk/>
            <pc:sldMk cId="2276856464" sldId="317"/>
            <ac:spMk id="9" creationId="{C29FD0F9-6AC4-475B-8674-8EFE31866AE3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1:51:02.915" v="166"/>
          <ac:spMkLst>
            <pc:docMk/>
            <pc:sldMk cId="2276856464" sldId="317"/>
            <ac:spMk id="14" creationId="{F0028833-663F-73C8-DD9B-8459D34465EB}"/>
          </ac:spMkLst>
        </pc:spChg>
        <pc:spChg chg="add mod">
          <ac:chgData name="Chursin, Fedya (220904)" userId="S::220904@buas.nl::ecffc06f-9a65-4b54-8367-5160959b1ec2" providerId="AD" clId="Web-{C1A0ECE5-03EB-44FA-B2B1-1338FFC5878E}" dt="2023-04-05T21:54:56.987" v="257" actId="1076"/>
          <ac:spMkLst>
            <pc:docMk/>
            <pc:sldMk cId="2276856464" sldId="317"/>
            <ac:spMk id="16" creationId="{CD162DA1-784D-66CF-908B-3FDF3A236F3E}"/>
          </ac:spMkLst>
        </pc:spChg>
        <pc:spChg chg="add mod">
          <ac:chgData name="Chursin, Fedya (220904)" userId="S::220904@buas.nl::ecffc06f-9a65-4b54-8367-5160959b1ec2" providerId="AD" clId="Web-{C1A0ECE5-03EB-44FA-B2B1-1338FFC5878E}" dt="2023-04-05T21:54:25.845" v="251" actId="1076"/>
          <ac:spMkLst>
            <pc:docMk/>
            <pc:sldMk cId="2276856464" sldId="317"/>
            <ac:spMk id="18" creationId="{9E469A41-5A18-57A4-2DBF-10E0E80A4F8F}"/>
          </ac:spMkLst>
        </pc:spChg>
        <pc:picChg chg="add del mod">
          <ac:chgData name="Chursin, Fedya (220904)" userId="S::220904@buas.nl::ecffc06f-9a65-4b54-8367-5160959b1ec2" providerId="AD" clId="Web-{C1A0ECE5-03EB-44FA-B2B1-1338FFC5878E}" dt="2023-04-05T21:39:33.095" v="33"/>
          <ac:picMkLst>
            <pc:docMk/>
            <pc:sldMk cId="2276856464" sldId="317"/>
            <ac:picMk id="10" creationId="{58ADA6AF-4147-A276-27E5-0905231BEB84}"/>
          </ac:picMkLst>
        </pc:picChg>
        <pc:picChg chg="add mod">
          <ac:chgData name="Chursin, Fedya (220904)" userId="S::220904@buas.nl::ecffc06f-9a65-4b54-8367-5160959b1ec2" providerId="AD" clId="Web-{C1A0ECE5-03EB-44FA-B2B1-1338FFC5878E}" dt="2023-04-05T21:40:23.925" v="44" actId="1076"/>
          <ac:picMkLst>
            <pc:docMk/>
            <pc:sldMk cId="2276856464" sldId="317"/>
            <ac:picMk id="11" creationId="{49AA003C-0997-D0AD-ED02-641D643BD82E}"/>
          </ac:picMkLst>
        </pc:picChg>
        <pc:picChg chg="add mod">
          <ac:chgData name="Chursin, Fedya (220904)" userId="S::220904@buas.nl::ecffc06f-9a65-4b54-8367-5160959b1ec2" providerId="AD" clId="Web-{C1A0ECE5-03EB-44FA-B2B1-1338FFC5878E}" dt="2023-04-05T21:40:21.394" v="43" actId="1076"/>
          <ac:picMkLst>
            <pc:docMk/>
            <pc:sldMk cId="2276856464" sldId="317"/>
            <ac:picMk id="12" creationId="{326ADC12-2286-B651-DAFB-0804CA0CE0A3}"/>
          </ac:picMkLst>
        </pc:picChg>
      </pc:sldChg>
      <pc:sldChg chg="add replId">
        <pc:chgData name="Chursin, Fedya (220904)" userId="S::220904@buas.nl::ecffc06f-9a65-4b54-8367-5160959b1ec2" providerId="AD" clId="Web-{C1A0ECE5-03EB-44FA-B2B1-1338FFC5878E}" dt="2023-04-05T21:47:03.766" v="152"/>
        <pc:sldMkLst>
          <pc:docMk/>
          <pc:sldMk cId="730375870" sldId="318"/>
        </pc:sldMkLst>
      </pc:sldChg>
      <pc:sldChg chg="addSp delSp modSp add replId">
        <pc:chgData name="Chursin, Fedya (220904)" userId="S::220904@buas.nl::ecffc06f-9a65-4b54-8367-5160959b1ec2" providerId="AD" clId="Web-{C1A0ECE5-03EB-44FA-B2B1-1338FFC5878E}" dt="2023-04-05T22:14:51.230" v="552" actId="1076"/>
        <pc:sldMkLst>
          <pc:docMk/>
          <pc:sldMk cId="2898004854" sldId="319"/>
        </pc:sldMkLst>
        <pc:spChg chg="add del mod">
          <ac:chgData name="Chursin, Fedya (220904)" userId="S::220904@buas.nl::ecffc06f-9a65-4b54-8367-5160959b1ec2" providerId="AD" clId="Web-{C1A0ECE5-03EB-44FA-B2B1-1338FFC5878E}" dt="2023-04-05T22:13:04.711" v="541"/>
          <ac:spMkLst>
            <pc:docMk/>
            <pc:sldMk cId="2898004854" sldId="319"/>
            <ac:spMk id="4" creationId="{07A36C89-D786-D33F-BAD5-D41F4D16611F}"/>
          </ac:spMkLst>
        </pc:spChg>
        <pc:spChg chg="del">
          <ac:chgData name="Chursin, Fedya (220904)" userId="S::220904@buas.nl::ecffc06f-9a65-4b54-8367-5160959b1ec2" providerId="AD" clId="Web-{C1A0ECE5-03EB-44FA-B2B1-1338FFC5878E}" dt="2023-04-05T22:13:00.305" v="537"/>
          <ac:spMkLst>
            <pc:docMk/>
            <pc:sldMk cId="2898004854" sldId="319"/>
            <ac:spMk id="5" creationId="{A11E718B-5A95-BE71-D1B4-7A7830DAB288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2:13:04.680" v="540"/>
          <ac:spMkLst>
            <pc:docMk/>
            <pc:sldMk cId="2898004854" sldId="319"/>
            <ac:spMk id="7" creationId="{EAA88BD1-AE90-13B7-6BCC-F6F5D93C98E4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2:13:54.697" v="546"/>
          <ac:spMkLst>
            <pc:docMk/>
            <pc:sldMk cId="2898004854" sldId="319"/>
            <ac:spMk id="9" creationId="{436D5B45-617F-E996-7319-2A832CDC0504}"/>
          </ac:spMkLst>
        </pc:spChg>
        <pc:spChg chg="add mod">
          <ac:chgData name="Chursin, Fedya (220904)" userId="S::220904@buas.nl::ecffc06f-9a65-4b54-8367-5160959b1ec2" providerId="AD" clId="Web-{C1A0ECE5-03EB-44FA-B2B1-1338FFC5878E}" dt="2023-04-05T22:14:51.230" v="552" actId="1076"/>
          <ac:spMkLst>
            <pc:docMk/>
            <pc:sldMk cId="2898004854" sldId="319"/>
            <ac:spMk id="13" creationId="{20EABFF8-04AE-9F77-C4F0-9B5A09F3AA98}"/>
          </ac:spMkLst>
        </pc:spChg>
        <pc:spChg chg="add del mod">
          <ac:chgData name="Chursin, Fedya (220904)" userId="S::220904@buas.nl::ecffc06f-9a65-4b54-8367-5160959b1ec2" providerId="AD" clId="Web-{C1A0ECE5-03EB-44FA-B2B1-1338FFC5878E}" dt="2023-04-05T22:14:28.495" v="548"/>
          <ac:spMkLst>
            <pc:docMk/>
            <pc:sldMk cId="2898004854" sldId="319"/>
            <ac:spMk id="15" creationId="{B17F2D79-C189-31BA-417C-E88B31D2FCA9}"/>
          </ac:spMkLst>
        </pc:spChg>
        <pc:spChg chg="del">
          <ac:chgData name="Chursin, Fedya (220904)" userId="S::220904@buas.nl::ecffc06f-9a65-4b54-8367-5160959b1ec2" providerId="AD" clId="Web-{C1A0ECE5-03EB-44FA-B2B1-1338FFC5878E}" dt="2023-04-05T22:13:00.617" v="538"/>
          <ac:spMkLst>
            <pc:docMk/>
            <pc:sldMk cId="2898004854" sldId="319"/>
            <ac:spMk id="16" creationId="{CD162DA1-784D-66CF-908B-3FDF3A236F3E}"/>
          </ac:spMkLst>
        </pc:spChg>
        <pc:spChg chg="del">
          <ac:chgData name="Chursin, Fedya (220904)" userId="S::220904@buas.nl::ecffc06f-9a65-4b54-8367-5160959b1ec2" providerId="AD" clId="Web-{C1A0ECE5-03EB-44FA-B2B1-1338FFC5878E}" dt="2023-04-05T22:13:07.571" v="542"/>
          <ac:spMkLst>
            <pc:docMk/>
            <pc:sldMk cId="2898004854" sldId="319"/>
            <ac:spMk id="18" creationId="{9E469A41-5A18-57A4-2DBF-10E0E80A4F8F}"/>
          </ac:spMkLst>
        </pc:spChg>
        <pc:picChg chg="del">
          <ac:chgData name="Chursin, Fedya (220904)" userId="S::220904@buas.nl::ecffc06f-9a65-4b54-8367-5160959b1ec2" providerId="AD" clId="Web-{C1A0ECE5-03EB-44FA-B2B1-1338FFC5878E}" dt="2023-04-05T22:13:04.586" v="539"/>
          <ac:picMkLst>
            <pc:docMk/>
            <pc:sldMk cId="2898004854" sldId="319"/>
            <ac:picMk id="11" creationId="{49AA003C-0997-D0AD-ED02-641D643BD82E}"/>
          </ac:picMkLst>
        </pc:picChg>
        <pc:picChg chg="del">
          <ac:chgData name="Chursin, Fedya (220904)" userId="S::220904@buas.nl::ecffc06f-9a65-4b54-8367-5160959b1ec2" providerId="AD" clId="Web-{C1A0ECE5-03EB-44FA-B2B1-1338FFC5878E}" dt="2023-04-05T22:13:07.602" v="543"/>
          <ac:picMkLst>
            <pc:docMk/>
            <pc:sldMk cId="2898004854" sldId="319"/>
            <ac:picMk id="12" creationId="{326ADC12-2286-B651-DAFB-0804CA0CE0A3}"/>
          </ac:picMkLst>
        </pc:picChg>
      </pc:sldChg>
    </pc:docChg>
  </pc:docChgLst>
  <pc:docChgLst>
    <pc:chgData name="Chursin, Fedya (220904)" userId="S::220904@buas.nl::ecffc06f-9a65-4b54-8367-5160959b1ec2" providerId="AD" clId="Web-{01C5B049-6BBA-4E22-BC2D-051CF35C0A17}"/>
    <pc:docChg chg="addSld modSld">
      <pc:chgData name="Chursin, Fedya (220904)" userId="S::220904@buas.nl::ecffc06f-9a65-4b54-8367-5160959b1ec2" providerId="AD" clId="Web-{01C5B049-6BBA-4E22-BC2D-051CF35C0A17}" dt="2023-04-04T15:48:08.576" v="1007" actId="20577"/>
      <pc:docMkLst>
        <pc:docMk/>
      </pc:docMkLst>
      <pc:sldChg chg="addSp delSp modSp">
        <pc:chgData name="Chursin, Fedya (220904)" userId="S::220904@buas.nl::ecffc06f-9a65-4b54-8367-5160959b1ec2" providerId="AD" clId="Web-{01C5B049-6BBA-4E22-BC2D-051CF35C0A17}" dt="2023-04-04T15:38:22.842" v="935" actId="1076"/>
        <pc:sldMkLst>
          <pc:docMk/>
          <pc:sldMk cId="98684542" sldId="268"/>
        </pc:sldMkLst>
        <pc:spChg chg="mod">
          <ac:chgData name="Chursin, Fedya (220904)" userId="S::220904@buas.nl::ecffc06f-9a65-4b54-8367-5160959b1ec2" providerId="AD" clId="Web-{01C5B049-6BBA-4E22-BC2D-051CF35C0A17}" dt="2023-04-04T14:11:23.858" v="277"/>
          <ac:spMkLst>
            <pc:docMk/>
            <pc:sldMk cId="98684542" sldId="268"/>
            <ac:spMk id="2" creationId="{C43B169C-8820-81AE-2B33-DD2BFBD66FEA}"/>
          </ac:spMkLst>
        </pc:spChg>
        <pc:spChg chg="mod">
          <ac:chgData name="Chursin, Fedya (220904)" userId="S::220904@buas.nl::ecffc06f-9a65-4b54-8367-5160959b1ec2" providerId="AD" clId="Web-{01C5B049-6BBA-4E22-BC2D-051CF35C0A17}" dt="2023-04-04T14:21:28.468" v="405" actId="1076"/>
          <ac:spMkLst>
            <pc:docMk/>
            <pc:sldMk cId="98684542" sldId="268"/>
            <ac:spMk id="3" creationId="{6270E652-24BD-4052-2196-994C52AC4D51}"/>
          </ac:spMkLst>
        </pc:spChg>
        <pc:spChg chg="mod">
          <ac:chgData name="Chursin, Fedya (220904)" userId="S::220904@buas.nl::ecffc06f-9a65-4b54-8367-5160959b1ec2" providerId="AD" clId="Web-{01C5B049-6BBA-4E22-BC2D-051CF35C0A17}" dt="2023-04-04T14:13:34.837" v="326"/>
          <ac:spMkLst>
            <pc:docMk/>
            <pc:sldMk cId="98684542" sldId="268"/>
            <ac:spMk id="4" creationId="{90EFCBBC-F47B-3C71-1D38-283743E7DED4}"/>
          </ac:spMkLst>
        </pc:spChg>
        <pc:spChg chg="mod">
          <ac:chgData name="Chursin, Fedya (220904)" userId="S::220904@buas.nl::ecffc06f-9a65-4b54-8367-5160959b1ec2" providerId="AD" clId="Web-{01C5B049-6BBA-4E22-BC2D-051CF35C0A17}" dt="2023-04-04T14:22:04.080" v="414" actId="20577"/>
          <ac:spMkLst>
            <pc:docMk/>
            <pc:sldMk cId="98684542" sldId="268"/>
            <ac:spMk id="5" creationId="{1039FED2-5D87-9688-93A7-92B6FB6E72FA}"/>
          </ac:spMkLst>
        </pc:spChg>
        <pc:spChg chg="mod">
          <ac:chgData name="Chursin, Fedya (220904)" userId="S::220904@buas.nl::ecffc06f-9a65-4b54-8367-5160959b1ec2" providerId="AD" clId="Web-{01C5B049-6BBA-4E22-BC2D-051CF35C0A17}" dt="2023-04-04T14:02:23.379" v="60" actId="1076"/>
          <ac:spMkLst>
            <pc:docMk/>
            <pc:sldMk cId="98684542" sldId="268"/>
            <ac:spMk id="6" creationId="{FC845318-D328-9D4A-AB47-AA3BF8EC588B}"/>
          </ac:spMkLst>
        </pc:spChg>
        <pc:spChg chg="del mod">
          <ac:chgData name="Chursin, Fedya (220904)" userId="S::220904@buas.nl::ecffc06f-9a65-4b54-8367-5160959b1ec2" providerId="AD" clId="Web-{01C5B049-6BBA-4E22-BC2D-051CF35C0A17}" dt="2023-04-04T14:21:46.657" v="410"/>
          <ac:spMkLst>
            <pc:docMk/>
            <pc:sldMk cId="98684542" sldId="268"/>
            <ac:spMk id="8" creationId="{9B45D1F4-1B2F-17FC-D14D-DEAE39B7A948}"/>
          </ac:spMkLst>
        </pc:spChg>
        <pc:spChg chg="mod">
          <ac:chgData name="Chursin, Fedya (220904)" userId="S::220904@buas.nl::ecffc06f-9a65-4b54-8367-5160959b1ec2" providerId="AD" clId="Web-{01C5B049-6BBA-4E22-BC2D-051CF35C0A17}" dt="2023-04-04T14:12:30.910" v="304"/>
          <ac:spMkLst>
            <pc:docMk/>
            <pc:sldMk cId="98684542" sldId="268"/>
            <ac:spMk id="9" creationId="{32039027-8755-BA32-D2D0-BDA1EE8C0F17}"/>
          </ac:spMkLst>
        </pc:spChg>
        <pc:spChg chg="mod">
          <ac:chgData name="Chursin, Fedya (220904)" userId="S::220904@buas.nl::ecffc06f-9a65-4b54-8367-5160959b1ec2" providerId="AD" clId="Web-{01C5B049-6BBA-4E22-BC2D-051CF35C0A17}" dt="2023-04-04T15:38:22.842" v="935" actId="1076"/>
          <ac:spMkLst>
            <pc:docMk/>
            <pc:sldMk cId="98684542" sldId="268"/>
            <ac:spMk id="10" creationId="{65F320B5-9D5C-1403-4514-0CF3A8EE5F57}"/>
          </ac:spMkLst>
        </pc:spChg>
        <pc:spChg chg="del mod">
          <ac:chgData name="Chursin, Fedya (220904)" userId="S::220904@buas.nl::ecffc06f-9a65-4b54-8367-5160959b1ec2" providerId="AD" clId="Web-{01C5B049-6BBA-4E22-BC2D-051CF35C0A17}" dt="2023-04-04T14:15:52.645" v="382"/>
          <ac:spMkLst>
            <pc:docMk/>
            <pc:sldMk cId="98684542" sldId="268"/>
            <ac:spMk id="11" creationId="{DD94B260-8076-FA2E-FCB6-EDB20087B738}"/>
          </ac:spMkLst>
        </pc:spChg>
        <pc:spChg chg="add del">
          <ac:chgData name="Chursin, Fedya (220904)" userId="S::220904@buas.nl::ecffc06f-9a65-4b54-8367-5160959b1ec2" providerId="AD" clId="Web-{01C5B049-6BBA-4E22-BC2D-051CF35C0A17}" dt="2023-04-04T14:00:20.166" v="22"/>
          <ac:spMkLst>
            <pc:docMk/>
            <pc:sldMk cId="98684542" sldId="268"/>
            <ac:spMk id="12" creationId="{B23427B9-8351-971A-BFC3-8CF59FB0EB3C}"/>
          </ac:spMkLst>
        </pc:spChg>
        <pc:spChg chg="add del mod">
          <ac:chgData name="Chursin, Fedya (220904)" userId="S::220904@buas.nl::ecffc06f-9a65-4b54-8367-5160959b1ec2" providerId="AD" clId="Web-{01C5B049-6BBA-4E22-BC2D-051CF35C0A17}" dt="2023-04-04T14:21:13.326" v="402"/>
          <ac:spMkLst>
            <pc:docMk/>
            <pc:sldMk cId="98684542" sldId="268"/>
            <ac:spMk id="13" creationId="{D1565328-6F33-45A6-353D-9EA8C59C9F8E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4:22:16.784" v="416" actId="1076"/>
          <ac:spMkLst>
            <pc:docMk/>
            <pc:sldMk cId="98684542" sldId="268"/>
            <ac:spMk id="14" creationId="{F350C846-A331-8582-796D-92EBAC25F5D4}"/>
          </ac:spMkLst>
        </pc:spChg>
        <pc:picChg chg="mod">
          <ac:chgData name="Chursin, Fedya (220904)" userId="S::220904@buas.nl::ecffc06f-9a65-4b54-8367-5160959b1ec2" providerId="AD" clId="Web-{01C5B049-6BBA-4E22-BC2D-051CF35C0A17}" dt="2023-04-04T14:21:22.842" v="403" actId="1076"/>
          <ac:picMkLst>
            <pc:docMk/>
            <pc:sldMk cId="98684542" sldId="268"/>
            <ac:picMk id="1026" creationId="{1E67A9B8-7238-C686-FB79-DC42017C960F}"/>
          </ac:picMkLst>
        </pc:picChg>
      </pc:sldChg>
      <pc:sldChg chg="addSp delSp modSp mod modClrScheme chgLayout">
        <pc:chgData name="Chursin, Fedya (220904)" userId="S::220904@buas.nl::ecffc06f-9a65-4b54-8367-5160959b1ec2" providerId="AD" clId="Web-{01C5B049-6BBA-4E22-BC2D-051CF35C0A17}" dt="2023-04-04T15:43:54.478" v="965" actId="20577"/>
        <pc:sldMkLst>
          <pc:docMk/>
          <pc:sldMk cId="94151288" sldId="292"/>
        </pc:sldMkLst>
        <pc:spChg chg="mod">
          <ac:chgData name="Chursin, Fedya (220904)" userId="S::220904@buas.nl::ecffc06f-9a65-4b54-8367-5160959b1ec2" providerId="AD" clId="Web-{01C5B049-6BBA-4E22-BC2D-051CF35C0A17}" dt="2023-04-04T14:38:16.906" v="448"/>
          <ac:spMkLst>
            <pc:docMk/>
            <pc:sldMk cId="94151288" sldId="292"/>
            <ac:spMk id="2" creationId="{719A2B80-2A27-DB2C-8D06-9278F3EE84CB}"/>
          </ac:spMkLst>
        </pc:spChg>
        <pc:spChg chg="del mod">
          <ac:chgData name="Chursin, Fedya (220904)" userId="S::220904@buas.nl::ecffc06f-9a65-4b54-8367-5160959b1ec2" providerId="AD" clId="Web-{01C5B049-6BBA-4E22-BC2D-051CF35C0A17}" dt="2023-04-04T14:34:52.843" v="420"/>
          <ac:spMkLst>
            <pc:docMk/>
            <pc:sldMk cId="94151288" sldId="292"/>
            <ac:spMk id="3" creationId="{48B3B15B-3028-0A96-05BA-3620AC39F24C}"/>
          </ac:spMkLst>
        </pc:spChg>
        <pc:spChg chg="mod">
          <ac:chgData name="Chursin, Fedya (220904)" userId="S::220904@buas.nl::ecffc06f-9a65-4b54-8367-5160959b1ec2" providerId="AD" clId="Web-{01C5B049-6BBA-4E22-BC2D-051CF35C0A17}" dt="2023-04-04T15:43:54.478" v="965" actId="20577"/>
          <ac:spMkLst>
            <pc:docMk/>
            <pc:sldMk cId="94151288" sldId="292"/>
            <ac:spMk id="4" creationId="{FAE5E09F-DEDF-90ED-374D-D8B473E2E58B}"/>
          </ac:spMkLst>
        </pc:spChg>
        <pc:spChg chg="add del mod">
          <ac:chgData name="Chursin, Fedya (220904)" userId="S::220904@buas.nl::ecffc06f-9a65-4b54-8367-5160959b1ec2" providerId="AD" clId="Web-{01C5B049-6BBA-4E22-BC2D-051CF35C0A17}" dt="2023-04-04T14:34:54.921" v="421"/>
          <ac:spMkLst>
            <pc:docMk/>
            <pc:sldMk cId="94151288" sldId="292"/>
            <ac:spMk id="6" creationId="{2777D6F5-971F-4D73-4511-011AB9C4B46B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4:42:55.880" v="539" actId="1076"/>
          <ac:spMkLst>
            <pc:docMk/>
            <pc:sldMk cId="94151288" sldId="292"/>
            <ac:spMk id="15" creationId="{6F58D688-D573-1679-76E0-66EB8B5A5CAA}"/>
          </ac:spMkLst>
        </pc:spChg>
        <pc:picChg chg="add del mod">
          <ac:chgData name="Chursin, Fedya (220904)" userId="S::220904@buas.nl::ecffc06f-9a65-4b54-8367-5160959b1ec2" providerId="AD" clId="Web-{01C5B049-6BBA-4E22-BC2D-051CF35C0A17}" dt="2023-04-04T14:37:14.651" v="439"/>
          <ac:picMkLst>
            <pc:docMk/>
            <pc:sldMk cId="94151288" sldId="292"/>
            <ac:picMk id="7" creationId="{EA970FF6-1FC2-2151-9059-89D83EC01CB1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4:37:12.901" v="438"/>
          <ac:picMkLst>
            <pc:docMk/>
            <pc:sldMk cId="94151288" sldId="292"/>
            <ac:picMk id="8" creationId="{FDCDC481-984B-BF3C-5F59-4421D3182CFB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4:37:11.666" v="437"/>
          <ac:picMkLst>
            <pc:docMk/>
            <pc:sldMk cId="94151288" sldId="292"/>
            <ac:picMk id="9" creationId="{0EBBC0D7-EC62-4E80-27F8-C9C881E8C0F5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4:38:25.250" v="450" actId="14100"/>
          <ac:picMkLst>
            <pc:docMk/>
            <pc:sldMk cId="94151288" sldId="292"/>
            <ac:picMk id="10" creationId="{C5A528BC-06CD-4FDD-FD4E-B42E78EECF0D}"/>
          </ac:picMkLst>
        </pc:picChg>
      </pc:sldChg>
      <pc:sldChg chg="addSp modSp modCm">
        <pc:chgData name="Chursin, Fedya (220904)" userId="S::220904@buas.nl::ecffc06f-9a65-4b54-8367-5160959b1ec2" providerId="AD" clId="Web-{01C5B049-6BBA-4E22-BC2D-051CF35C0A17}" dt="2023-04-04T15:44:16.870" v="967" actId="20577"/>
        <pc:sldMkLst>
          <pc:docMk/>
          <pc:sldMk cId="438356703" sldId="293"/>
        </pc:sldMkLst>
        <pc:spChg chg="mod">
          <ac:chgData name="Chursin, Fedya (220904)" userId="S::220904@buas.nl::ecffc06f-9a65-4b54-8367-5160959b1ec2" providerId="AD" clId="Web-{01C5B049-6BBA-4E22-BC2D-051CF35C0A17}" dt="2023-04-04T15:09:50.131" v="756" actId="1076"/>
          <ac:spMkLst>
            <pc:docMk/>
            <pc:sldMk cId="438356703" sldId="293"/>
            <ac:spMk id="3" creationId="{74AA6E07-E9EA-1F71-9117-A3F1E9491E59}"/>
          </ac:spMkLst>
        </pc:spChg>
        <pc:spChg chg="mod">
          <ac:chgData name="Chursin, Fedya (220904)" userId="S::220904@buas.nl::ecffc06f-9a65-4b54-8367-5160959b1ec2" providerId="AD" clId="Web-{01C5B049-6BBA-4E22-BC2D-051CF35C0A17}" dt="2023-04-04T15:44:16.870" v="967" actId="20577"/>
          <ac:spMkLst>
            <pc:docMk/>
            <pc:sldMk cId="438356703" sldId="293"/>
            <ac:spMk id="4" creationId="{466E84BE-221A-928E-0894-D366C327620E}"/>
          </ac:spMkLst>
        </pc:spChg>
        <pc:picChg chg="add mod">
          <ac:chgData name="Chursin, Fedya (220904)" userId="S::220904@buas.nl::ecffc06f-9a65-4b54-8367-5160959b1ec2" providerId="AD" clId="Web-{01C5B049-6BBA-4E22-BC2D-051CF35C0A17}" dt="2023-04-04T15:07:17.369" v="743" actId="14100"/>
          <ac:picMkLst>
            <pc:docMk/>
            <pc:sldMk cId="438356703" sldId="293"/>
            <ac:picMk id="5" creationId="{5D08FC74-FEF3-712D-0F39-760AAF2D45A0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09:37.255" v="755" actId="14100"/>
          <ac:picMkLst>
            <pc:docMk/>
            <pc:sldMk cId="438356703" sldId="293"/>
            <ac:picMk id="6" creationId="{E55377E5-D9AE-1694-79EF-BF8A8B2AF7B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hursin, Fedya (220904)" userId="S::220904@buas.nl::ecffc06f-9a65-4b54-8367-5160959b1ec2" providerId="AD" clId="Web-{01C5B049-6BBA-4E22-BC2D-051CF35C0A17}" dt="2023-04-04T15:04:50.373" v="700" actId="20577"/>
              <pc2:cmMkLst xmlns:pc2="http://schemas.microsoft.com/office/powerpoint/2019/9/main/command">
                <pc:docMk/>
                <pc:sldMk cId="438356703" sldId="293"/>
                <pc2:cmMk id="{A98C8D4C-A48D-4509-91EB-4860EAFB0E72}"/>
              </pc2:cmMkLst>
            </pc226:cmChg>
          </p:ext>
        </pc:extLst>
      </pc:sldChg>
      <pc:sldChg chg="addSp delSp modSp">
        <pc:chgData name="Chursin, Fedya (220904)" userId="S::220904@buas.nl::ecffc06f-9a65-4b54-8367-5160959b1ec2" providerId="AD" clId="Web-{01C5B049-6BBA-4E22-BC2D-051CF35C0A17}" dt="2023-04-04T15:48:08.576" v="1007" actId="20577"/>
        <pc:sldMkLst>
          <pc:docMk/>
          <pc:sldMk cId="2251026528" sldId="294"/>
        </pc:sldMkLst>
        <pc:spChg chg="del">
          <ac:chgData name="Chursin, Fedya (220904)" userId="S::220904@buas.nl::ecffc06f-9a65-4b54-8367-5160959b1ec2" providerId="AD" clId="Web-{01C5B049-6BBA-4E22-BC2D-051CF35C0A17}" dt="2023-04-04T15:42:41.144" v="945"/>
          <ac:spMkLst>
            <pc:docMk/>
            <pc:sldMk cId="2251026528" sldId="294"/>
            <ac:spMk id="3" creationId="{66975270-2B64-A20B-95D0-FB6920DCBCA3}"/>
          </ac:spMkLst>
        </pc:spChg>
        <pc:spChg chg="mod">
          <ac:chgData name="Chursin, Fedya (220904)" userId="S::220904@buas.nl::ecffc06f-9a65-4b54-8367-5160959b1ec2" providerId="AD" clId="Web-{01C5B049-6BBA-4E22-BC2D-051CF35C0A17}" dt="2023-04-04T15:44:27.121" v="969" actId="20577"/>
          <ac:spMkLst>
            <pc:docMk/>
            <pc:sldMk cId="2251026528" sldId="294"/>
            <ac:spMk id="4" creationId="{CBFF404C-8F83-37A5-2F4A-6D40CC64A1A3}"/>
          </ac:spMkLst>
        </pc:spChg>
        <pc:spChg chg="add del mod">
          <ac:chgData name="Chursin, Fedya (220904)" userId="S::220904@buas.nl::ecffc06f-9a65-4b54-8367-5160959b1ec2" providerId="AD" clId="Web-{01C5B049-6BBA-4E22-BC2D-051CF35C0A17}" dt="2023-04-04T15:42:45.050" v="946"/>
          <ac:spMkLst>
            <pc:docMk/>
            <pc:sldMk cId="2251026528" sldId="294"/>
            <ac:spMk id="10" creationId="{07F2036A-281C-B33D-11D0-A4C0FC236C40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48:08.576" v="1007" actId="20577"/>
          <ac:spMkLst>
            <pc:docMk/>
            <pc:sldMk cId="2251026528" sldId="294"/>
            <ac:spMk id="12" creationId="{B6E269FE-56C9-5D44-3492-2EB555060D54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48:05.591" v="1006" actId="20577"/>
          <ac:spMkLst>
            <pc:docMk/>
            <pc:sldMk cId="2251026528" sldId="294"/>
            <ac:spMk id="13" creationId="{F482DCA6-96E0-9A43-4E84-680C3939D9E8}"/>
          </ac:spMkLst>
        </pc:spChg>
        <pc:picChg chg="add mod">
          <ac:chgData name="Chursin, Fedya (220904)" userId="S::220904@buas.nl::ecffc06f-9a65-4b54-8367-5160959b1ec2" providerId="AD" clId="Web-{01C5B049-6BBA-4E22-BC2D-051CF35C0A17}" dt="2023-04-04T15:47:51.355" v="999" actId="1076"/>
          <ac:picMkLst>
            <pc:docMk/>
            <pc:sldMk cId="2251026528" sldId="294"/>
            <ac:picMk id="5" creationId="{97FDDA19-D263-2818-F904-BBB2D5372CB7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5:43:12.974" v="955"/>
          <ac:picMkLst>
            <pc:docMk/>
            <pc:sldMk cId="2251026528" sldId="294"/>
            <ac:picMk id="6" creationId="{FBC1B888-A350-75E0-FE77-C087215E44B7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47:39.839" v="997" actId="14100"/>
          <ac:picMkLst>
            <pc:docMk/>
            <pc:sldMk cId="2251026528" sldId="294"/>
            <ac:picMk id="7" creationId="{94FA6D2F-8B5B-8E23-AB00-62F91945B611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44:40.028" v="973" actId="14100"/>
          <ac:picMkLst>
            <pc:docMk/>
            <pc:sldMk cId="2251026528" sldId="294"/>
            <ac:picMk id="8" creationId="{9E930336-B6B5-F283-74D9-F8DE6D6EC47C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5:47:29.776" v="995"/>
          <ac:picMkLst>
            <pc:docMk/>
            <pc:sldMk cId="2251026528" sldId="294"/>
            <ac:picMk id="11" creationId="{CE0ED7CC-54AF-0523-7DBB-31072F804AEB}"/>
          </ac:picMkLst>
        </pc:picChg>
      </pc:sldChg>
      <pc:sldChg chg="addSp delSp modSp">
        <pc:chgData name="Chursin, Fedya (220904)" userId="S::220904@buas.nl::ecffc06f-9a65-4b54-8367-5160959b1ec2" providerId="AD" clId="Web-{01C5B049-6BBA-4E22-BC2D-051CF35C0A17}" dt="2023-04-04T15:44:21.980" v="968" actId="20577"/>
        <pc:sldMkLst>
          <pc:docMk/>
          <pc:sldMk cId="3907327165" sldId="296"/>
        </pc:sldMkLst>
        <pc:spChg chg="del">
          <ac:chgData name="Chursin, Fedya (220904)" userId="S::220904@buas.nl::ecffc06f-9a65-4b54-8367-5160959b1ec2" providerId="AD" clId="Web-{01C5B049-6BBA-4E22-BC2D-051CF35C0A17}" dt="2023-04-04T15:18:34.172" v="760"/>
          <ac:spMkLst>
            <pc:docMk/>
            <pc:sldMk cId="3907327165" sldId="296"/>
            <ac:spMk id="3" creationId="{C1644099-958B-FAE4-918C-51E4968DBFD1}"/>
          </ac:spMkLst>
        </pc:spChg>
        <pc:spChg chg="mod">
          <ac:chgData name="Chursin, Fedya (220904)" userId="S::220904@buas.nl::ecffc06f-9a65-4b54-8367-5160959b1ec2" providerId="AD" clId="Web-{01C5B049-6BBA-4E22-BC2D-051CF35C0A17}" dt="2023-04-04T15:44:21.980" v="968" actId="20577"/>
          <ac:spMkLst>
            <pc:docMk/>
            <pc:sldMk cId="3907327165" sldId="296"/>
            <ac:spMk id="4" creationId="{DAB9C166-2AD7-DB52-CA76-7A6E267D5EDA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37:13.087" v="930" actId="20577"/>
          <ac:spMkLst>
            <pc:docMk/>
            <pc:sldMk cId="3907327165" sldId="296"/>
            <ac:spMk id="8" creationId="{77125C90-EE4E-ABDA-C448-5E54773858FB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30:28.821" v="774" actId="1076"/>
          <ac:spMkLst>
            <pc:docMk/>
            <pc:sldMk cId="3907327165" sldId="296"/>
            <ac:spMk id="10" creationId="{A0D534F6-A653-D12C-B7CB-0F07FFA16B86}"/>
          </ac:spMkLst>
        </pc:spChg>
        <pc:spChg chg="add del">
          <ac:chgData name="Chursin, Fedya (220904)" userId="S::220904@buas.nl::ecffc06f-9a65-4b54-8367-5160959b1ec2" providerId="AD" clId="Web-{01C5B049-6BBA-4E22-BC2D-051CF35C0A17}" dt="2023-04-04T15:33:24.335" v="828"/>
          <ac:spMkLst>
            <pc:docMk/>
            <pc:sldMk cId="3907327165" sldId="296"/>
            <ac:spMk id="19" creationId="{9E21695F-8821-B8A9-3123-4DBD0A7D52A5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33:46.415" v="835" actId="1076"/>
          <ac:spMkLst>
            <pc:docMk/>
            <pc:sldMk cId="3907327165" sldId="296"/>
            <ac:spMk id="22" creationId="{E4B01E69-9542-75E3-4543-1369B8F9A9C3}"/>
          </ac:spMkLst>
        </pc:spChg>
        <pc:picChg chg="add mod">
          <ac:chgData name="Chursin, Fedya (220904)" userId="S::220904@buas.nl::ecffc06f-9a65-4b54-8367-5160959b1ec2" providerId="AD" clId="Web-{01C5B049-6BBA-4E22-BC2D-051CF35C0A17}" dt="2023-04-04T15:30:16.477" v="771" actId="1076"/>
          <ac:picMkLst>
            <pc:docMk/>
            <pc:sldMk cId="3907327165" sldId="296"/>
            <ac:picMk id="5" creationId="{D80A6631-C9CD-8365-85DE-06C521DDEC94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19:02.752" v="766" actId="1076"/>
          <ac:picMkLst>
            <pc:docMk/>
            <pc:sldMk cId="3907327165" sldId="296"/>
            <ac:picMk id="6" creationId="{EB5BAF73-7436-7B36-9E22-F1ACBB53C5CD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5:30:48.307" v="785"/>
          <ac:picMkLst>
            <pc:docMk/>
            <pc:sldMk cId="3907327165" sldId="296"/>
            <ac:picMk id="11" creationId="{8881784E-19BD-F0D0-4064-239AF5BC0612}"/>
          </ac:picMkLst>
        </pc:picChg>
        <pc:picChg chg="add del mod">
          <ac:chgData name="Chursin, Fedya (220904)" userId="S::220904@buas.nl::ecffc06f-9a65-4b54-8367-5160959b1ec2" providerId="AD" clId="Web-{01C5B049-6BBA-4E22-BC2D-051CF35C0A17}" dt="2023-04-04T15:30:48.307" v="784"/>
          <ac:picMkLst>
            <pc:docMk/>
            <pc:sldMk cId="3907327165" sldId="296"/>
            <ac:picMk id="12" creationId="{71AF3E41-D8F5-6CC8-A7AB-30ABDB6A6983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33:09.771" v="821" actId="1076"/>
          <ac:picMkLst>
            <pc:docMk/>
            <pc:sldMk cId="3907327165" sldId="296"/>
            <ac:picMk id="13" creationId="{35C15AAD-3DDE-FA0E-CD58-914C48E84408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33:09.787" v="822" actId="1076"/>
          <ac:picMkLst>
            <pc:docMk/>
            <pc:sldMk cId="3907327165" sldId="296"/>
            <ac:picMk id="14" creationId="{C584CB60-F487-5D6F-33F0-40A6EF288D86}"/>
          </ac:picMkLst>
        </pc:picChg>
        <pc:picChg chg="add mod">
          <ac:chgData name="Chursin, Fedya (220904)" userId="S::220904@buas.nl::ecffc06f-9a65-4b54-8367-5160959b1ec2" providerId="AD" clId="Web-{01C5B049-6BBA-4E22-BC2D-051CF35C0A17}" dt="2023-04-04T15:33:09.803" v="823" actId="1076"/>
          <ac:picMkLst>
            <pc:docMk/>
            <pc:sldMk cId="3907327165" sldId="296"/>
            <ac:picMk id="15" creationId="{15B00E3D-A9AE-309F-B67B-88683AF1F45C}"/>
          </ac:picMkLst>
        </pc:picChg>
        <pc:picChg chg="add mod modCrop">
          <ac:chgData name="Chursin, Fedya (220904)" userId="S::220904@buas.nl::ecffc06f-9a65-4b54-8367-5160959b1ec2" providerId="AD" clId="Web-{01C5B049-6BBA-4E22-BC2D-051CF35C0A17}" dt="2023-04-04T15:33:09.818" v="824" actId="1076"/>
          <ac:picMkLst>
            <pc:docMk/>
            <pc:sldMk cId="3907327165" sldId="296"/>
            <ac:picMk id="16" creationId="{507EB25D-22FF-DF42-CA57-2EBED9D5EE4D}"/>
          </ac:picMkLst>
        </pc:picChg>
        <pc:picChg chg="add mod modCrop">
          <ac:chgData name="Chursin, Fedya (220904)" userId="S::220904@buas.nl::ecffc06f-9a65-4b54-8367-5160959b1ec2" providerId="AD" clId="Web-{01C5B049-6BBA-4E22-BC2D-051CF35C0A17}" dt="2023-04-04T15:33:09.834" v="825" actId="1076"/>
          <ac:picMkLst>
            <pc:docMk/>
            <pc:sldMk cId="3907327165" sldId="296"/>
            <ac:picMk id="17" creationId="{48455316-E23D-02C7-FB04-84FA647450A9}"/>
          </ac:picMkLst>
        </pc:picChg>
        <pc:picChg chg="add mod modCrop">
          <ac:chgData name="Chursin, Fedya (220904)" userId="S::220904@buas.nl::ecffc06f-9a65-4b54-8367-5160959b1ec2" providerId="AD" clId="Web-{01C5B049-6BBA-4E22-BC2D-051CF35C0A17}" dt="2023-04-04T15:33:09.849" v="826" actId="1076"/>
          <ac:picMkLst>
            <pc:docMk/>
            <pc:sldMk cId="3907327165" sldId="296"/>
            <ac:picMk id="18" creationId="{9B9A62DD-8D75-4902-9E74-7F6A085A94CE}"/>
          </ac:picMkLst>
        </pc:picChg>
        <pc:picChg chg="add del">
          <ac:chgData name="Chursin, Fedya (220904)" userId="S::220904@buas.nl::ecffc06f-9a65-4b54-8367-5160959b1ec2" providerId="AD" clId="Web-{01C5B049-6BBA-4E22-BC2D-051CF35C0A17}" dt="2023-04-04T15:33:27.679" v="830"/>
          <ac:picMkLst>
            <pc:docMk/>
            <pc:sldMk cId="3907327165" sldId="296"/>
            <ac:picMk id="20" creationId="{43333CA3-0175-AC60-5189-60A986AB18A8}"/>
          </ac:picMkLst>
        </pc:picChg>
        <pc:picChg chg="add del">
          <ac:chgData name="Chursin, Fedya (220904)" userId="S::220904@buas.nl::ecffc06f-9a65-4b54-8367-5160959b1ec2" providerId="AD" clId="Web-{01C5B049-6BBA-4E22-BC2D-051CF35C0A17}" dt="2023-04-04T15:33:32.070" v="832"/>
          <ac:picMkLst>
            <pc:docMk/>
            <pc:sldMk cId="3907327165" sldId="296"/>
            <ac:picMk id="21" creationId="{87A6A5B9-AA1D-F78E-0E02-735CB17D6CD0}"/>
          </ac:picMkLst>
        </pc:picChg>
        <pc:cxnChg chg="add del mod">
          <ac:chgData name="Chursin, Fedya (220904)" userId="S::220904@buas.nl::ecffc06f-9a65-4b54-8367-5160959b1ec2" providerId="AD" clId="Web-{01C5B049-6BBA-4E22-BC2D-051CF35C0A17}" dt="2023-04-04T15:19:35.083" v="769"/>
          <ac:cxnSpMkLst>
            <pc:docMk/>
            <pc:sldMk cId="3907327165" sldId="296"/>
            <ac:cxnSpMk id="9" creationId="{90E223B8-ECFB-14E6-A89A-217BA5965C92}"/>
          </ac:cxnSpMkLst>
        </pc:cxnChg>
      </pc:sldChg>
      <pc:sldChg chg="delSp modSp new">
        <pc:chgData name="Chursin, Fedya (220904)" userId="S::220904@buas.nl::ecffc06f-9a65-4b54-8367-5160959b1ec2" providerId="AD" clId="Web-{01C5B049-6BBA-4E22-BC2D-051CF35C0A17}" dt="2023-04-04T13:56:07.709" v="8"/>
        <pc:sldMkLst>
          <pc:docMk/>
          <pc:sldMk cId="3922714627" sldId="306"/>
        </pc:sldMkLst>
        <pc:spChg chg="del mod">
          <ac:chgData name="Chursin, Fedya (220904)" userId="S::220904@buas.nl::ecffc06f-9a65-4b54-8367-5160959b1ec2" providerId="AD" clId="Web-{01C5B049-6BBA-4E22-BC2D-051CF35C0A17}" dt="2023-04-04T13:56:07.709" v="8"/>
          <ac:spMkLst>
            <pc:docMk/>
            <pc:sldMk cId="3922714627" sldId="306"/>
            <ac:spMk id="3" creationId="{3D617507-8757-B985-4C74-0C3FF7388D2C}"/>
          </ac:spMkLst>
        </pc:spChg>
        <pc:spChg chg="mod">
          <ac:chgData name="Chursin, Fedya (220904)" userId="S::220904@buas.nl::ecffc06f-9a65-4b54-8367-5160959b1ec2" providerId="AD" clId="Web-{01C5B049-6BBA-4E22-BC2D-051CF35C0A17}" dt="2023-04-04T13:56:01.443" v="6" actId="20577"/>
          <ac:spMkLst>
            <pc:docMk/>
            <pc:sldMk cId="3922714627" sldId="306"/>
            <ac:spMk id="4" creationId="{5526F55F-0AE0-BFD7-402F-C5CDAD01B210}"/>
          </ac:spMkLst>
        </pc:spChg>
      </pc:sldChg>
      <pc:sldChg chg="modSp add replId">
        <pc:chgData name="Chursin, Fedya (220904)" userId="S::220904@buas.nl::ecffc06f-9a65-4b54-8367-5160959b1ec2" providerId="AD" clId="Web-{01C5B049-6BBA-4E22-BC2D-051CF35C0A17}" dt="2023-04-04T13:59:08.848" v="16" actId="20577"/>
        <pc:sldMkLst>
          <pc:docMk/>
          <pc:sldMk cId="3413710747" sldId="307"/>
        </pc:sldMkLst>
        <pc:spChg chg="mod">
          <ac:chgData name="Chursin, Fedya (220904)" userId="S::220904@buas.nl::ecffc06f-9a65-4b54-8367-5160959b1ec2" providerId="AD" clId="Web-{01C5B049-6BBA-4E22-BC2D-051CF35C0A17}" dt="2023-04-04T13:59:08.848" v="16" actId="20577"/>
          <ac:spMkLst>
            <pc:docMk/>
            <pc:sldMk cId="3413710747" sldId="307"/>
            <ac:spMk id="4" creationId="{5526F55F-0AE0-BFD7-402F-C5CDAD01B210}"/>
          </ac:spMkLst>
        </pc:spChg>
      </pc:sldChg>
      <pc:sldChg chg="addSp delSp modSp add mod replId modClrScheme chgLayout">
        <pc:chgData name="Chursin, Fedya (220904)" userId="S::220904@buas.nl::ecffc06f-9a65-4b54-8367-5160959b1ec2" providerId="AD" clId="Web-{01C5B049-6BBA-4E22-BC2D-051CF35C0A17}" dt="2023-04-04T15:44:11.495" v="966" actId="20577"/>
        <pc:sldMkLst>
          <pc:docMk/>
          <pc:sldMk cId="2947276878" sldId="308"/>
        </pc:sldMkLst>
        <pc:spChg chg="mod">
          <ac:chgData name="Chursin, Fedya (220904)" userId="S::220904@buas.nl::ecffc06f-9a65-4b54-8367-5160959b1ec2" providerId="AD" clId="Web-{01C5B049-6BBA-4E22-BC2D-051CF35C0A17}" dt="2023-04-04T14:53:08.069" v="555"/>
          <ac:spMkLst>
            <pc:docMk/>
            <pc:sldMk cId="2947276878" sldId="308"/>
            <ac:spMk id="2" creationId="{719A2B80-2A27-DB2C-8D06-9278F3EE84CB}"/>
          </ac:spMkLst>
        </pc:spChg>
        <pc:spChg chg="mod ord">
          <ac:chgData name="Chursin, Fedya (220904)" userId="S::220904@buas.nl::ecffc06f-9a65-4b54-8367-5160959b1ec2" providerId="AD" clId="Web-{01C5B049-6BBA-4E22-BC2D-051CF35C0A17}" dt="2023-04-04T15:44:11.495" v="966" actId="20577"/>
          <ac:spMkLst>
            <pc:docMk/>
            <pc:sldMk cId="2947276878" sldId="308"/>
            <ac:spMk id="4" creationId="{FAE5E09F-DEDF-90ED-374D-D8B473E2E58B}"/>
          </ac:spMkLst>
        </pc:spChg>
        <pc:spChg chg="add del mod">
          <ac:chgData name="Chursin, Fedya (220904)" userId="S::220904@buas.nl::ecffc06f-9a65-4b54-8367-5160959b1ec2" providerId="AD" clId="Web-{01C5B049-6BBA-4E22-BC2D-051CF35C0A17}" dt="2023-04-04T14:52:33.457" v="552"/>
          <ac:spMkLst>
            <pc:docMk/>
            <pc:sldMk cId="2947276878" sldId="308"/>
            <ac:spMk id="6" creationId="{36D9D72E-1356-688E-222B-84285C830B3A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01:07.309" v="685" actId="1076"/>
          <ac:spMkLst>
            <pc:docMk/>
            <pc:sldMk cId="2947276878" sldId="308"/>
            <ac:spMk id="8" creationId="{7227067E-0E1B-B221-990A-BDAF6208EE41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01:13.700" v="686" actId="14100"/>
          <ac:spMkLst>
            <pc:docMk/>
            <pc:sldMk cId="2947276878" sldId="308"/>
            <ac:spMk id="9" creationId="{536B01DB-8F4E-64CC-9F3B-8F11DD2D0CED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02:04.329" v="694" actId="1076"/>
          <ac:spMkLst>
            <pc:docMk/>
            <pc:sldMk cId="2947276878" sldId="308"/>
            <ac:spMk id="11" creationId="{6E7D0DE5-D494-D9BE-1646-A70C94237B78}"/>
          </ac:spMkLst>
        </pc:spChg>
        <pc:spChg chg="add del mod">
          <ac:chgData name="Chursin, Fedya (220904)" userId="S::220904@buas.nl::ecffc06f-9a65-4b54-8367-5160959b1ec2" providerId="AD" clId="Web-{01C5B049-6BBA-4E22-BC2D-051CF35C0A17}" dt="2023-04-04T14:53:12.475" v="556"/>
          <ac:spMkLst>
            <pc:docMk/>
            <pc:sldMk cId="2947276878" sldId="308"/>
            <ac:spMk id="12" creationId="{0A89B2FB-1375-A46C-3A28-7C09D93B7ABE}"/>
          </ac:spMkLst>
        </pc:spChg>
        <pc:spChg chg="add del">
          <ac:chgData name="Chursin, Fedya (220904)" userId="S::220904@buas.nl::ecffc06f-9a65-4b54-8367-5160959b1ec2" providerId="AD" clId="Web-{01C5B049-6BBA-4E22-BC2D-051CF35C0A17}" dt="2023-04-04T15:00:38.229" v="670"/>
          <ac:spMkLst>
            <pc:docMk/>
            <pc:sldMk cId="2947276878" sldId="308"/>
            <ac:spMk id="13" creationId="{B0975099-AF0A-755E-7D35-F20AB207DB76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4:56:51.617" v="641" actId="1076"/>
          <ac:spMkLst>
            <pc:docMk/>
            <pc:sldMk cId="2947276878" sldId="308"/>
            <ac:spMk id="14" creationId="{7FD963A9-A311-C4BD-7341-777132B4A88F}"/>
          </ac:spMkLst>
        </pc:spChg>
        <pc:spChg chg="del mod">
          <ac:chgData name="Chursin, Fedya (220904)" userId="S::220904@buas.nl::ecffc06f-9a65-4b54-8367-5160959b1ec2" providerId="AD" clId="Web-{01C5B049-6BBA-4E22-BC2D-051CF35C0A17}" dt="2023-04-04T14:51:28.248" v="543"/>
          <ac:spMkLst>
            <pc:docMk/>
            <pc:sldMk cId="2947276878" sldId="308"/>
            <ac:spMk id="15" creationId="{6F58D688-D573-1679-76E0-66EB8B5A5CAA}"/>
          </ac:spMkLst>
        </pc:spChg>
        <pc:spChg chg="add del">
          <ac:chgData name="Chursin, Fedya (220904)" userId="S::220904@buas.nl::ecffc06f-9a65-4b54-8367-5160959b1ec2" providerId="AD" clId="Web-{01C5B049-6BBA-4E22-BC2D-051CF35C0A17}" dt="2023-04-04T15:00:43.432" v="672"/>
          <ac:spMkLst>
            <pc:docMk/>
            <pc:sldMk cId="2947276878" sldId="308"/>
            <ac:spMk id="16" creationId="{0DA55FEF-EC46-DD1F-6197-36A0BF4ECB13}"/>
          </ac:spMkLst>
        </pc:spChg>
        <pc:spChg chg="add mod">
          <ac:chgData name="Chursin, Fedya (220904)" userId="S::220904@buas.nl::ecffc06f-9a65-4b54-8367-5160959b1ec2" providerId="AD" clId="Web-{01C5B049-6BBA-4E22-BC2D-051CF35C0A17}" dt="2023-04-04T15:01:42.624" v="692" actId="1076"/>
          <ac:spMkLst>
            <pc:docMk/>
            <pc:sldMk cId="2947276878" sldId="308"/>
            <ac:spMk id="17" creationId="{7D0E9610-FF1A-131F-BF1E-385245E27C52}"/>
          </ac:spMkLst>
        </pc:spChg>
        <pc:picChg chg="add del mod ord">
          <ac:chgData name="Chursin, Fedya (220904)" userId="S::220904@buas.nl::ecffc06f-9a65-4b54-8367-5160959b1ec2" providerId="AD" clId="Web-{01C5B049-6BBA-4E22-BC2D-051CF35C0A17}" dt="2023-04-04T14:51:56.516" v="551"/>
          <ac:picMkLst>
            <pc:docMk/>
            <pc:sldMk cId="2947276878" sldId="308"/>
            <ac:picMk id="3" creationId="{45B77631-5E17-06A8-4D00-B25BCB047906}"/>
          </ac:picMkLst>
        </pc:picChg>
        <pc:picChg chg="add mod ord">
          <ac:chgData name="Chursin, Fedya (220904)" userId="S::220904@buas.nl::ecffc06f-9a65-4b54-8367-5160959b1ec2" providerId="AD" clId="Web-{01C5B049-6BBA-4E22-BC2D-051CF35C0A17}" dt="2023-04-04T15:01:04.950" v="684" actId="14100"/>
          <ac:picMkLst>
            <pc:docMk/>
            <pc:sldMk cId="2947276878" sldId="308"/>
            <ac:picMk id="7" creationId="{A2A8DA63-7E0B-1F49-125D-C9DBAF19BE45}"/>
          </ac:picMkLst>
        </pc:picChg>
        <pc:picChg chg="del">
          <ac:chgData name="Chursin, Fedya (220904)" userId="S::220904@buas.nl::ecffc06f-9a65-4b54-8367-5160959b1ec2" providerId="AD" clId="Web-{01C5B049-6BBA-4E22-BC2D-051CF35C0A17}" dt="2023-04-04T14:44:06.136" v="542"/>
          <ac:picMkLst>
            <pc:docMk/>
            <pc:sldMk cId="2947276878" sldId="308"/>
            <ac:picMk id="10" creationId="{C5A528BC-06CD-4FDD-FD4E-B42E78EECF0D}"/>
          </ac:picMkLst>
        </pc:picChg>
      </pc:sldChg>
      <pc:sldChg chg="delSp modSp add replId">
        <pc:chgData name="Chursin, Fedya (220904)" userId="S::220904@buas.nl::ecffc06f-9a65-4b54-8367-5160959b1ec2" providerId="AD" clId="Web-{01C5B049-6BBA-4E22-BC2D-051CF35C0A17}" dt="2023-04-04T15:43:24.288" v="960" actId="1076"/>
        <pc:sldMkLst>
          <pc:docMk/>
          <pc:sldMk cId="4200105630" sldId="309"/>
        </pc:sldMkLst>
        <pc:picChg chg="mod">
          <ac:chgData name="Chursin, Fedya (220904)" userId="S::220904@buas.nl::ecffc06f-9a65-4b54-8367-5160959b1ec2" providerId="AD" clId="Web-{01C5B049-6BBA-4E22-BC2D-051CF35C0A17}" dt="2023-04-04T15:43:24.288" v="960" actId="1076"/>
          <ac:picMkLst>
            <pc:docMk/>
            <pc:sldMk cId="4200105630" sldId="309"/>
            <ac:picMk id="8" creationId="{9E930336-B6B5-F283-74D9-F8DE6D6EC47C}"/>
          </ac:picMkLst>
        </pc:picChg>
        <pc:picChg chg="del">
          <ac:chgData name="Chursin, Fedya (220904)" userId="S::220904@buas.nl::ecffc06f-9a65-4b54-8367-5160959b1ec2" providerId="AD" clId="Web-{01C5B049-6BBA-4E22-BC2D-051CF35C0A17}" dt="2023-04-04T15:43:20.553" v="959"/>
          <ac:picMkLst>
            <pc:docMk/>
            <pc:sldMk cId="4200105630" sldId="309"/>
            <ac:picMk id="11" creationId="{CE0ED7CC-54AF-0523-7DBB-31072F804AEB}"/>
          </ac:picMkLst>
        </pc:picChg>
      </pc:sldChg>
    </pc:docChg>
  </pc:docChgLst>
  <pc:docChgLst>
    <pc:chgData name="Chursin, Fedya (220904)" userId="S::220904@buas.nl::ecffc06f-9a65-4b54-8367-5160959b1ec2" providerId="AD" clId="Web-{E69D3F4A-3DEF-4F54-AB81-B1A32E40672F}"/>
    <pc:docChg chg="addSld delSld modSld sldOrd">
      <pc:chgData name="Chursin, Fedya (220904)" userId="S::220904@buas.nl::ecffc06f-9a65-4b54-8367-5160959b1ec2" providerId="AD" clId="Web-{E69D3F4A-3DEF-4F54-AB81-B1A32E40672F}" dt="2023-04-06T08:00:14.260" v="899" actId="1076"/>
      <pc:docMkLst>
        <pc:docMk/>
      </pc:docMkLst>
      <pc:sldChg chg="addSp delSp modSp">
        <pc:chgData name="Chursin, Fedya (220904)" userId="S::220904@buas.nl::ecffc06f-9a65-4b54-8367-5160959b1ec2" providerId="AD" clId="Web-{E69D3F4A-3DEF-4F54-AB81-B1A32E40672F}" dt="2023-04-06T08:00:14.260" v="899" actId="1076"/>
        <pc:sldMkLst>
          <pc:docMk/>
          <pc:sldMk cId="1764014620" sldId="267"/>
        </pc:sldMkLst>
        <pc:spChg chg="add del mod">
          <ac:chgData name="Chursin, Fedya (220904)" userId="S::220904@buas.nl::ecffc06f-9a65-4b54-8367-5160959b1ec2" providerId="AD" clId="Web-{E69D3F4A-3DEF-4F54-AB81-B1A32E40672F}" dt="2023-04-06T07:59:53.134" v="895"/>
          <ac:spMkLst>
            <pc:docMk/>
            <pc:sldMk cId="1764014620" sldId="267"/>
            <ac:spMk id="3" creationId="{91BC3547-1251-25BA-6031-5D01743A2BF4}"/>
          </ac:spMkLst>
        </pc:spChg>
        <pc:spChg chg="mod">
          <ac:chgData name="Chursin, Fedya (220904)" userId="S::220904@buas.nl::ecffc06f-9a65-4b54-8367-5160959b1ec2" providerId="AD" clId="Web-{E69D3F4A-3DEF-4F54-AB81-B1A32E40672F}" dt="2023-04-06T08:00:14.260" v="899" actId="1076"/>
          <ac:spMkLst>
            <pc:docMk/>
            <pc:sldMk cId="1764014620" sldId="267"/>
            <ac:spMk id="8" creationId="{49EFD80A-BD39-E443-B3AE-61D6EEB72177}"/>
          </ac:spMkLst>
        </pc:spChg>
        <pc:spChg chg="del">
          <ac:chgData name="Chursin, Fedya (220904)" userId="S::220904@buas.nl::ecffc06f-9a65-4b54-8367-5160959b1ec2" providerId="AD" clId="Web-{E69D3F4A-3DEF-4F54-AB81-B1A32E40672F}" dt="2023-04-06T07:59:42.181" v="887"/>
          <ac:spMkLst>
            <pc:docMk/>
            <pc:sldMk cId="1764014620" sldId="267"/>
            <ac:spMk id="9" creationId="{4013CABD-8215-8049-872C-2247EFA09829}"/>
          </ac:spMkLst>
        </pc:spChg>
        <pc:spChg chg="del mod">
          <ac:chgData name="Chursin, Fedya (220904)" userId="S::220904@buas.nl::ecffc06f-9a65-4b54-8367-5160959b1ec2" providerId="AD" clId="Web-{E69D3F4A-3DEF-4F54-AB81-B1A32E40672F}" dt="2023-04-06T07:59:42.009" v="886"/>
          <ac:spMkLst>
            <pc:docMk/>
            <pc:sldMk cId="1764014620" sldId="267"/>
            <ac:spMk id="10" creationId="{18A26114-C70A-1045-B928-7E9DEFEB56CE}"/>
          </ac:spMkLst>
        </pc:spChg>
      </pc:sldChg>
      <pc:sldChg chg="del">
        <pc:chgData name="Chursin, Fedya (220904)" userId="S::220904@buas.nl::ecffc06f-9a65-4b54-8367-5160959b1ec2" providerId="AD" clId="Web-{E69D3F4A-3DEF-4F54-AB81-B1A32E40672F}" dt="2023-04-06T07:59:30.649" v="883"/>
        <pc:sldMkLst>
          <pc:docMk/>
          <pc:sldMk cId="2858463587" sldId="278"/>
        </pc:sldMkLst>
      </pc:sldChg>
      <pc:sldChg chg="addSp modSp ord">
        <pc:chgData name="Chursin, Fedya (220904)" userId="S::220904@buas.nl::ecffc06f-9a65-4b54-8367-5160959b1ec2" providerId="AD" clId="Web-{E69D3F4A-3DEF-4F54-AB81-B1A32E40672F}" dt="2023-04-06T07:27:11.405" v="212" actId="20577"/>
        <pc:sldMkLst>
          <pc:docMk/>
          <pc:sldMk cId="74756782" sldId="282"/>
        </pc:sldMkLst>
        <pc:spChg chg="mod">
          <ac:chgData name="Chursin, Fedya (220904)" userId="S::220904@buas.nl::ecffc06f-9a65-4b54-8367-5160959b1ec2" providerId="AD" clId="Web-{E69D3F4A-3DEF-4F54-AB81-B1A32E40672F}" dt="2023-04-06T07:21:49.131" v="32" actId="1076"/>
          <ac:spMkLst>
            <pc:docMk/>
            <pc:sldMk cId="74756782" sldId="282"/>
            <ac:spMk id="3" creationId="{B96B258F-8A5D-8D45-FC0B-A1D9EEA75562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27:11.405" v="212" actId="20577"/>
          <ac:spMkLst>
            <pc:docMk/>
            <pc:sldMk cId="74756782" sldId="282"/>
            <ac:spMk id="4" creationId="{ED0EC930-5CF0-E294-17C9-4EFBC52E479E}"/>
          </ac:spMkLst>
        </pc:spChg>
        <pc:picChg chg="add mod">
          <ac:chgData name="Chursin, Fedya (220904)" userId="S::220904@buas.nl::ecffc06f-9a65-4b54-8367-5160959b1ec2" providerId="AD" clId="Web-{E69D3F4A-3DEF-4F54-AB81-B1A32E40672F}" dt="2023-04-06T07:26:30.951" v="188" actId="1076"/>
          <ac:picMkLst>
            <pc:docMk/>
            <pc:sldMk cId="74756782" sldId="282"/>
            <ac:picMk id="6" creationId="{DDEDC4DB-D399-4005-09FD-41B04BDBF956}"/>
          </ac:picMkLst>
        </pc:picChg>
      </pc:sldChg>
      <pc:sldChg chg="addSp modSp">
        <pc:chgData name="Chursin, Fedya (220904)" userId="S::220904@buas.nl::ecffc06f-9a65-4b54-8367-5160959b1ec2" providerId="AD" clId="Web-{E69D3F4A-3DEF-4F54-AB81-B1A32E40672F}" dt="2023-04-06T07:33:44.855" v="406" actId="20577"/>
        <pc:sldMkLst>
          <pc:docMk/>
          <pc:sldMk cId="1534960798" sldId="285"/>
        </pc:sldMkLst>
        <pc:spChg chg="mod">
          <ac:chgData name="Chursin, Fedya (220904)" userId="S::220904@buas.nl::ecffc06f-9a65-4b54-8367-5160959b1ec2" providerId="AD" clId="Web-{E69D3F4A-3DEF-4F54-AB81-B1A32E40672F}" dt="2023-04-06T07:33:11.463" v="383" actId="1076"/>
          <ac:spMkLst>
            <pc:docMk/>
            <pc:sldMk cId="1534960798" sldId="285"/>
            <ac:spMk id="3" creationId="{B96B258F-8A5D-8D45-FC0B-A1D9EEA75562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33:44.855" v="406" actId="20577"/>
          <ac:spMkLst>
            <pc:docMk/>
            <pc:sldMk cId="1534960798" sldId="285"/>
            <ac:spMk id="4" creationId="{ED0EC930-5CF0-E294-17C9-4EFBC52E479E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31:36.288" v="329" actId="1076"/>
          <ac:spMkLst>
            <pc:docMk/>
            <pc:sldMk cId="1534960798" sldId="285"/>
            <ac:spMk id="5" creationId="{8F758D47-1925-EE0F-D381-B93959AA5506}"/>
          </ac:spMkLst>
        </pc:spChg>
        <pc:picChg chg="add mod">
          <ac:chgData name="Chursin, Fedya (220904)" userId="S::220904@buas.nl::ecffc06f-9a65-4b54-8367-5160959b1ec2" providerId="AD" clId="Web-{E69D3F4A-3DEF-4F54-AB81-B1A32E40672F}" dt="2023-04-06T07:31:50.367" v="333" actId="1076"/>
          <ac:picMkLst>
            <pc:docMk/>
            <pc:sldMk cId="1534960798" sldId="285"/>
            <ac:picMk id="7" creationId="{E58F98DA-F329-F7CD-A344-2A1107F93A82}"/>
          </ac:picMkLst>
        </pc:picChg>
        <pc:picChg chg="add mod">
          <ac:chgData name="Chursin, Fedya (220904)" userId="S::220904@buas.nl::ecffc06f-9a65-4b54-8367-5160959b1ec2" providerId="AD" clId="Web-{E69D3F4A-3DEF-4F54-AB81-B1A32E40672F}" dt="2023-04-06T07:31:51.664" v="334" actId="1076"/>
          <ac:picMkLst>
            <pc:docMk/>
            <pc:sldMk cId="1534960798" sldId="285"/>
            <ac:picMk id="8" creationId="{98178714-18E8-8A77-3770-957EEE070C40}"/>
          </ac:picMkLst>
        </pc:picChg>
      </pc:sldChg>
      <pc:sldChg chg="addSp modSp">
        <pc:chgData name="Chursin, Fedya (220904)" userId="S::220904@buas.nl::ecffc06f-9a65-4b54-8367-5160959b1ec2" providerId="AD" clId="Web-{E69D3F4A-3DEF-4F54-AB81-B1A32E40672F}" dt="2023-04-06T07:36:47.578" v="591" actId="1076"/>
        <pc:sldMkLst>
          <pc:docMk/>
          <pc:sldMk cId="2933601326" sldId="286"/>
        </pc:sldMkLst>
        <pc:spChg chg="mod">
          <ac:chgData name="Chursin, Fedya (220904)" userId="S::220904@buas.nl::ecffc06f-9a65-4b54-8367-5160959b1ec2" providerId="AD" clId="Web-{E69D3F4A-3DEF-4F54-AB81-B1A32E40672F}" dt="2023-04-06T07:33:58.167" v="407" actId="1076"/>
          <ac:spMkLst>
            <pc:docMk/>
            <pc:sldMk cId="2933601326" sldId="286"/>
            <ac:spMk id="3" creationId="{B96B258F-8A5D-8D45-FC0B-A1D9EEA75562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36:43.485" v="589" actId="20577"/>
          <ac:spMkLst>
            <pc:docMk/>
            <pc:sldMk cId="2933601326" sldId="286"/>
            <ac:spMk id="4" creationId="{ED0EC930-5CF0-E294-17C9-4EFBC52E479E}"/>
          </ac:spMkLst>
        </pc:spChg>
        <pc:picChg chg="add mod">
          <ac:chgData name="Chursin, Fedya (220904)" userId="S::220904@buas.nl::ecffc06f-9a65-4b54-8367-5160959b1ec2" providerId="AD" clId="Web-{E69D3F4A-3DEF-4F54-AB81-B1A32E40672F}" dt="2023-04-06T07:36:47.578" v="591" actId="1076"/>
          <ac:picMkLst>
            <pc:docMk/>
            <pc:sldMk cId="2933601326" sldId="286"/>
            <ac:picMk id="8" creationId="{E39FE248-BC16-8698-73FB-5766EFE95CF9}"/>
          </ac:picMkLst>
        </pc:picChg>
      </pc:sldChg>
      <pc:sldChg chg="addSp modSp">
        <pc:chgData name="Chursin, Fedya (220904)" userId="S::220904@buas.nl::ecffc06f-9a65-4b54-8367-5160959b1ec2" providerId="AD" clId="Web-{E69D3F4A-3DEF-4F54-AB81-B1A32E40672F}" dt="2023-04-06T07:50:56.447" v="860" actId="1076"/>
        <pc:sldMkLst>
          <pc:docMk/>
          <pc:sldMk cId="4239124219" sldId="287"/>
        </pc:sldMkLst>
        <pc:spChg chg="mod">
          <ac:chgData name="Chursin, Fedya (220904)" userId="S::220904@buas.nl::ecffc06f-9a65-4b54-8367-5160959b1ec2" providerId="AD" clId="Web-{E69D3F4A-3DEF-4F54-AB81-B1A32E40672F}" dt="2023-04-06T07:48:35.302" v="854" actId="1076"/>
          <ac:spMkLst>
            <pc:docMk/>
            <pc:sldMk cId="4239124219" sldId="287"/>
            <ac:spMk id="3" creationId="{B96B258F-8A5D-8D45-FC0B-A1D9EEA75562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48:39.130" v="855" actId="1076"/>
          <ac:spMkLst>
            <pc:docMk/>
            <pc:sldMk cId="4239124219" sldId="287"/>
            <ac:spMk id="4" creationId="{ED0EC930-5CF0-E294-17C9-4EFBC52E479E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48:32.583" v="853" actId="1076"/>
          <ac:spMkLst>
            <pc:docMk/>
            <pc:sldMk cId="4239124219" sldId="287"/>
            <ac:spMk id="5" creationId="{8F758D47-1925-EE0F-D381-B93959AA5506}"/>
          </ac:spMkLst>
        </pc:spChg>
        <pc:picChg chg="add mod">
          <ac:chgData name="Chursin, Fedya (220904)" userId="S::220904@buas.nl::ecffc06f-9a65-4b54-8367-5160959b1ec2" providerId="AD" clId="Web-{E69D3F4A-3DEF-4F54-AB81-B1A32E40672F}" dt="2023-04-06T07:50:56.447" v="860" actId="1076"/>
          <ac:picMkLst>
            <pc:docMk/>
            <pc:sldMk cId="4239124219" sldId="287"/>
            <ac:picMk id="7" creationId="{E97E1C46-78A9-0559-9ADA-70D54B33DC55}"/>
          </ac:picMkLst>
        </pc:picChg>
        <pc:picChg chg="add mod">
          <ac:chgData name="Chursin, Fedya (220904)" userId="S::220904@buas.nl::ecffc06f-9a65-4b54-8367-5160959b1ec2" providerId="AD" clId="Web-{E69D3F4A-3DEF-4F54-AB81-B1A32E40672F}" dt="2023-04-06T07:50:52.150" v="859" actId="1076"/>
          <ac:picMkLst>
            <pc:docMk/>
            <pc:sldMk cId="4239124219" sldId="287"/>
            <ac:picMk id="8" creationId="{3F713973-25B2-C830-33B4-98244669EFD5}"/>
          </ac:picMkLst>
        </pc:picChg>
      </pc:sldChg>
      <pc:sldChg chg="addSp delSp modSp">
        <pc:chgData name="Chursin, Fedya (220904)" userId="S::220904@buas.nl::ecffc06f-9a65-4b54-8367-5160959b1ec2" providerId="AD" clId="Web-{E69D3F4A-3DEF-4F54-AB81-B1A32E40672F}" dt="2023-04-06T07:59:20.290" v="882" actId="20577"/>
        <pc:sldMkLst>
          <pc:docMk/>
          <pc:sldMk cId="477399508" sldId="288"/>
        </pc:sldMkLst>
        <pc:spChg chg="del">
          <ac:chgData name="Chursin, Fedya (220904)" userId="S::220904@buas.nl::ecffc06f-9a65-4b54-8367-5160959b1ec2" providerId="AD" clId="Web-{E69D3F4A-3DEF-4F54-AB81-B1A32E40672F}" dt="2023-04-06T07:57:16.786" v="865"/>
          <ac:spMkLst>
            <pc:docMk/>
            <pc:sldMk cId="477399508" sldId="288"/>
            <ac:spMk id="3" creationId="{B96B258F-8A5D-8D45-FC0B-A1D9EEA75562}"/>
          </ac:spMkLst>
        </pc:spChg>
        <pc:spChg chg="del">
          <ac:chgData name="Chursin, Fedya (220904)" userId="S::220904@buas.nl::ecffc06f-9a65-4b54-8367-5160959b1ec2" providerId="AD" clId="Web-{E69D3F4A-3DEF-4F54-AB81-B1A32E40672F}" dt="2023-04-06T07:57:09.333" v="863"/>
          <ac:spMkLst>
            <pc:docMk/>
            <pc:sldMk cId="477399508" sldId="288"/>
            <ac:spMk id="4" creationId="{ED0EC930-5CF0-E294-17C9-4EFBC52E479E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57:11.270" v="864"/>
          <ac:spMkLst>
            <pc:docMk/>
            <pc:sldMk cId="477399508" sldId="288"/>
            <ac:spMk id="8" creationId="{97B70ED1-C3BB-17DB-3E6B-72557FED6A1A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57:53.100" v="866"/>
          <ac:spMkLst>
            <pc:docMk/>
            <pc:sldMk cId="477399508" sldId="288"/>
            <ac:spMk id="10" creationId="{CCC1BCDD-1FA9-F5D9-5CF8-4B0022616922}"/>
          </ac:spMkLst>
        </pc:spChg>
        <pc:spChg chg="add mod">
          <ac:chgData name="Chursin, Fedya (220904)" userId="S::220904@buas.nl::ecffc06f-9a65-4b54-8367-5160959b1ec2" providerId="AD" clId="Web-{E69D3F4A-3DEF-4F54-AB81-B1A32E40672F}" dt="2023-04-06T07:59:20.290" v="882" actId="20577"/>
          <ac:spMkLst>
            <pc:docMk/>
            <pc:sldMk cId="477399508" sldId="288"/>
            <ac:spMk id="14" creationId="{636761AB-9404-5FE9-C91D-65B0E90912A2}"/>
          </ac:spMkLst>
        </pc:spChg>
        <pc:picChg chg="add mod">
          <ac:chgData name="Chursin, Fedya (220904)" userId="S::220904@buas.nl::ecffc06f-9a65-4b54-8367-5160959b1ec2" providerId="AD" clId="Web-{E69D3F4A-3DEF-4F54-AB81-B1A32E40672F}" dt="2023-04-06T07:58:26.226" v="879" actId="14100"/>
          <ac:picMkLst>
            <pc:docMk/>
            <pc:sldMk cId="477399508" sldId="288"/>
            <ac:picMk id="11" creationId="{8A0E2216-C713-8341-7FF5-60BF055C894F}"/>
          </ac:picMkLst>
        </pc:picChg>
        <pc:picChg chg="add mod">
          <ac:chgData name="Chursin, Fedya (220904)" userId="S::220904@buas.nl::ecffc06f-9a65-4b54-8367-5160959b1ec2" providerId="AD" clId="Web-{E69D3F4A-3DEF-4F54-AB81-B1A32E40672F}" dt="2023-04-06T07:58:19.522" v="878" actId="14100"/>
          <ac:picMkLst>
            <pc:docMk/>
            <pc:sldMk cId="477399508" sldId="288"/>
            <ac:picMk id="12" creationId="{17A878D7-2C00-9B27-342D-5A9EF80E7650}"/>
          </ac:picMkLst>
        </pc:picChg>
      </pc:sldChg>
      <pc:sldChg chg="addSp delSp modSp">
        <pc:chgData name="Chursin, Fedya (220904)" userId="S::220904@buas.nl::ecffc06f-9a65-4b54-8367-5160959b1ec2" providerId="AD" clId="Web-{E69D3F4A-3DEF-4F54-AB81-B1A32E40672F}" dt="2023-04-06T07:15:24.995" v="5"/>
        <pc:sldMkLst>
          <pc:docMk/>
          <pc:sldMk cId="4240208359" sldId="289"/>
        </pc:sldMkLst>
        <pc:spChg chg="del">
          <ac:chgData name="Chursin, Fedya (220904)" userId="S::220904@buas.nl::ecffc06f-9a65-4b54-8367-5160959b1ec2" providerId="AD" clId="Web-{E69D3F4A-3DEF-4F54-AB81-B1A32E40672F}" dt="2023-04-06T07:15:21.713" v="3"/>
          <ac:spMkLst>
            <pc:docMk/>
            <pc:sldMk cId="4240208359" sldId="289"/>
            <ac:spMk id="3" creationId="{B96B258F-8A5D-8D45-FC0B-A1D9EEA75562}"/>
          </ac:spMkLst>
        </pc:spChg>
        <pc:spChg chg="del mod">
          <ac:chgData name="Chursin, Fedya (220904)" userId="S::220904@buas.nl::ecffc06f-9a65-4b54-8367-5160959b1ec2" providerId="AD" clId="Web-{E69D3F4A-3DEF-4F54-AB81-B1A32E40672F}" dt="2023-04-06T07:15:19.510" v="2"/>
          <ac:spMkLst>
            <pc:docMk/>
            <pc:sldMk cId="4240208359" sldId="289"/>
            <ac:spMk id="4" creationId="{ED0EC930-5CF0-E294-17C9-4EFBC52E479E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15:24.995" v="5"/>
          <ac:spMkLst>
            <pc:docMk/>
            <pc:sldMk cId="4240208359" sldId="289"/>
            <ac:spMk id="8" creationId="{1FF7F523-CD55-D709-B4A4-8443E20AB411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15:23.495" v="4"/>
          <ac:spMkLst>
            <pc:docMk/>
            <pc:sldMk cId="4240208359" sldId="289"/>
            <ac:spMk id="10" creationId="{06AB1B94-F42A-5278-8C42-7B8F4772C496}"/>
          </ac:spMkLst>
        </pc:spChg>
      </pc:sldChg>
      <pc:sldChg chg="addSp delSp modSp add replId">
        <pc:chgData name="Chursin, Fedya (220904)" userId="S::220904@buas.nl::ecffc06f-9a65-4b54-8367-5160959b1ec2" providerId="AD" clId="Web-{E69D3F4A-3DEF-4F54-AB81-B1A32E40672F}" dt="2023-04-06T07:20:34.535" v="18" actId="1076"/>
        <pc:sldMkLst>
          <pc:docMk/>
          <pc:sldMk cId="2174675865" sldId="320"/>
        </pc:sldMkLst>
        <pc:spChg chg="del">
          <ac:chgData name="Chursin, Fedya (220904)" userId="S::220904@buas.nl::ecffc06f-9a65-4b54-8367-5160959b1ec2" providerId="AD" clId="Web-{E69D3F4A-3DEF-4F54-AB81-B1A32E40672F}" dt="2023-04-06T07:20:01.003" v="7"/>
          <ac:spMkLst>
            <pc:docMk/>
            <pc:sldMk cId="2174675865" sldId="320"/>
            <ac:spMk id="3" creationId="{B96B258F-8A5D-8D45-FC0B-A1D9EEA75562}"/>
          </ac:spMkLst>
        </pc:spChg>
        <pc:spChg chg="del">
          <ac:chgData name="Chursin, Fedya (220904)" userId="S::220904@buas.nl::ecffc06f-9a65-4b54-8367-5160959b1ec2" providerId="AD" clId="Web-{E69D3F4A-3DEF-4F54-AB81-B1A32E40672F}" dt="2023-04-06T07:20:03.503" v="8"/>
          <ac:spMkLst>
            <pc:docMk/>
            <pc:sldMk cId="2174675865" sldId="320"/>
            <ac:spMk id="4" creationId="{ED0EC930-5CF0-E294-17C9-4EFBC52E479E}"/>
          </ac:spMkLst>
        </pc:spChg>
        <pc:spChg chg="mod">
          <ac:chgData name="Chursin, Fedya (220904)" userId="S::220904@buas.nl::ecffc06f-9a65-4b54-8367-5160959b1ec2" providerId="AD" clId="Web-{E69D3F4A-3DEF-4F54-AB81-B1A32E40672F}" dt="2023-04-06T07:20:34.535" v="18" actId="1076"/>
          <ac:spMkLst>
            <pc:docMk/>
            <pc:sldMk cId="2174675865" sldId="320"/>
            <ac:spMk id="5" creationId="{8F758D47-1925-EE0F-D381-B93959AA5506}"/>
          </ac:spMkLst>
        </pc:spChg>
        <pc:spChg chg="del">
          <ac:chgData name="Chursin, Fedya (220904)" userId="S::220904@buas.nl::ecffc06f-9a65-4b54-8367-5160959b1ec2" providerId="AD" clId="Web-{E69D3F4A-3DEF-4F54-AB81-B1A32E40672F}" dt="2023-04-06T07:20:08.487" v="11"/>
          <ac:spMkLst>
            <pc:docMk/>
            <pc:sldMk cId="2174675865" sldId="320"/>
            <ac:spMk id="7" creationId="{0D4EB31B-C5A4-1AD5-1B4A-59D799DF1458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20:04.518" v="9"/>
          <ac:spMkLst>
            <pc:docMk/>
            <pc:sldMk cId="2174675865" sldId="320"/>
            <ac:spMk id="8" creationId="{3FCC18B2-9C69-4712-9BE5-8751D9AC1927}"/>
          </ac:spMkLst>
        </pc:spChg>
        <pc:spChg chg="add del mod">
          <ac:chgData name="Chursin, Fedya (220904)" userId="S::220904@buas.nl::ecffc06f-9a65-4b54-8367-5160959b1ec2" providerId="AD" clId="Web-{E69D3F4A-3DEF-4F54-AB81-B1A32E40672F}" dt="2023-04-06T07:20:07.596" v="10"/>
          <ac:spMkLst>
            <pc:docMk/>
            <pc:sldMk cId="2174675865" sldId="320"/>
            <ac:spMk id="10" creationId="{514FF871-7C7F-29C9-2007-1E9507BFA022}"/>
          </ac:spMkLst>
        </pc:spChg>
      </pc:sldChg>
      <pc:sldChg chg="add replId">
        <pc:chgData name="Chursin, Fedya (220904)" userId="S::220904@buas.nl::ecffc06f-9a65-4b54-8367-5160959b1ec2" providerId="AD" clId="Web-{E69D3F4A-3DEF-4F54-AB81-B1A32E40672F}" dt="2023-04-06T07:57:00.911" v="862"/>
        <pc:sldMkLst>
          <pc:docMk/>
          <pc:sldMk cId="489333645" sldId="321"/>
        </pc:sldMkLst>
      </pc:sldChg>
      <pc:sldChg chg="add del replId">
        <pc:chgData name="Chursin, Fedya (220904)" userId="S::220904@buas.nl::ecffc06f-9a65-4b54-8367-5160959b1ec2" providerId="AD" clId="Web-{E69D3F4A-3DEF-4F54-AB81-B1A32E40672F}" dt="2023-04-06T07:50:59.853" v="861"/>
        <pc:sldMkLst>
          <pc:docMk/>
          <pc:sldMk cId="499215042" sldId="321"/>
        </pc:sldMkLst>
      </pc:sldChg>
    </pc:docChg>
  </pc:docChgLst>
</pc:chgInfo>
</file>

<file path=ppt/comments/modernComment_100_3AF5DE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A8BE2-E0AB-4125-9A4E-F4F91E9C11D0}" authorId="{A9878740-8B24-E015-19E6-4C2DC5D6CC7C}" status="resolved" created="2023-01-29T21:26:36.849" complete="100000">
    <pc:sldMkLst xmlns:pc="http://schemas.microsoft.com/office/powerpoint/2013/main/command">
      <pc:docMk/>
      <pc:sldMk cId="989191781" sldId="256"/>
    </pc:sldMkLst>
    <p188:replyLst>
      <p188:reply id="{84FEA443-7B5D-4B54-93CF-5525C3ABAF3D}" authorId="{340C3EA1-4802-6F83-FF26-A8A3A773991A}" created="2023-01-30T13:19:52.671">
        <p188:txBody>
          <a:bodyPr/>
          <a:lstStyle/>
          <a:p>
            <a:r>
              <a:rPr lang="nl-NL"/>
              <a:t>[@Blerck, Irene van] is still polishing the creative brief but you can find it here: https://adsai.buas.nl/Year1/BlockC/#project-based-learning---creative-brief
This is a template for their final hand-in. The problem statement is part of the AI-Canvas under opportunity in slide 4; otherwise we would have overlap</a:t>
            </a:r>
          </a:p>
        </p188:txBody>
      </p188:reply>
      <p188:reply id="{4CA52233-A0CF-4D7C-A5A5-175F9BA4B803}" authorId="{A9878740-8B24-E015-19E6-4C2DC5D6CC7C}" created="2023-01-30T13:47:14.367">
        <p188:txBody>
          <a:bodyPr/>
          <a:lstStyle/>
          <a:p>
            <a:r>
              <a:rPr lang="en-US"/>
              <a:t>ok, then I think I misunderstood the purpose of this document. Ignore my suggestions!</a:t>
            </a:r>
          </a:p>
        </p188:txBody>
      </p188:reply>
    </p188:replyLst>
    <p188:txBody>
      <a:bodyPr/>
      <a:lstStyle/>
      <a:p>
        <a:r>
          <a:rPr lang="en-US"/>
          <a:t>What is the project? I am missing a problem statement.</a:t>
        </a:r>
      </a:p>
    </p188:txBody>
  </p188:cm>
</p188:cmLst>
</file>

<file path=ppt/comments/modernComment_117_8C8253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27FF69-2AE9-44D9-99D3-D48A16F637D5}" authorId="{A9878740-8B24-E015-19E6-4C2DC5D6CC7C}" status="resolved" created="2023-01-29T21:28:49.6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57351368" sldId="279"/>
      <ac:spMk id="3" creationId="{F36FCBD6-377B-C63F-1408-7F7A658C865E}"/>
      <ac:txMk cp="43" len="22">
        <ac:context len="66" hash="944205762"/>
      </ac:txMk>
    </ac:txMkLst>
    <p188:pos x="1738923" y="664307"/>
    <p188:replyLst>
      <p188:reply id="{9271B818-69A8-46BF-8F1A-80D04CFF46F3}" authorId="{340C3EA1-4802-6F83-FF26-A8A3A773991A}" created="2023-01-30T13:26:48.011">
        <p188:txBody>
          <a:bodyPr/>
          <a:lstStyle/>
          <a:p>
            <a:r>
              <a:rPr lang="nl-NL"/>
              <a:t>Stems from the first week where they  generate their project idea and do a selection within the imsitu the dataset</a:t>
            </a:r>
          </a:p>
        </p188:txBody>
      </p188:reply>
      <p188:reply id="{8DEA7A2E-AC10-43DD-9F3D-6975A7F1AF2F}" authorId="{A9878740-8B24-E015-19E6-4C2DC5D6CC7C}" created="2023-01-30T13:49:42.903">
        <p188:txBody>
          <a:bodyPr/>
          <a:lstStyle/>
          <a:p>
            <a:r>
              <a:rPr lang="en-US"/>
              <a:t>makes sense now</a:t>
            </a:r>
          </a:p>
        </p188:txBody>
      </p188:reply>
    </p188:replyLst>
    <p188:txBody>
      <a:bodyPr/>
      <a:lstStyle/>
      <a:p>
        <a:r>
          <a:rPr lang="en-US"/>
          <a:t>not clear.</a:t>
        </a:r>
      </a:p>
    </p188:txBody>
  </p188:cm>
</p188:cmLst>
</file>

<file path=ppt/comments/modernComment_125_1A20CA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C8D4C-A48D-4509-91EB-4860EAFB0E72}" authorId="{A9878740-8B24-E015-19E6-4C2DC5D6CC7C}" status="resolved" created="2023-01-29T21:30:15.12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38356703" sldId="293"/>
      <ac:spMk id="4" creationId="{466E84BE-221A-928E-0894-D366C327620E}"/>
      <ac:txMk cp="5" len="9">
        <ac:context len="16" hash="580775436"/>
      </ac:txMk>
    </ac:txMkLst>
    <p188:pos x="3995615" y="234461"/>
    <p188:txBody>
      <a:bodyPr/>
      <a:lstStyle/>
      <a:p>
        <a:r>
          <a:rPr lang="en-US"/>
          <a:t>nice!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7-4-2023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7-4-2023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7 april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3AF5DE6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8C8253C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125_1A20CADF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edaUniversityADSAI/2022-23c-1fcmgt-reg-ai-01-FedorChursin220904/tree/main/Deliverables/220904_Fedor_Chursin_Prototype_Final-html" TargetMode="External"/><Relationship Id="rId3" Type="http://schemas.openxmlformats.org/officeDocument/2006/relationships/image" Target="../media/image63.png"/><Relationship Id="rId7" Type="http://schemas.openxmlformats.org/officeDocument/2006/relationships/hyperlink" Target="https://github.com/BredaUniversityADSAI/2022-23c-1fcmgt-reg-ai-01-FedorChursin220904/blob/main/Deliverables/220904_Fedor_Chursin_Prototype_Final-html/preview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BredaUniversityADSAI/2022-23c-1fcmgt-reg-ai-01-FedorChursin220904/blob/main/Deliverables/220904_Fedor_Chursin_Prototype_Final-html.zip" TargetMode="External"/><Relationship Id="rId5" Type="http://schemas.openxmlformats.org/officeDocument/2006/relationships/image" Target="../media/image57.png"/><Relationship Id="rId10" Type="http://schemas.openxmlformats.org/officeDocument/2006/relationships/hyperlink" Target="https://pr.to/PV6CAS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github.com/BredaUniversityADSAI/2022-23c-1fcmgt-reg-ai-01-FedorChursin220904/blob/main/Deliverables/prototype_showcase.mp4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nl-NL">
                <a:latin typeface="Open Sans"/>
                <a:ea typeface="Open Sans"/>
                <a:cs typeface="Open Sans"/>
              </a:rPr>
              <a:t>Fedor </a:t>
            </a:r>
            <a:r>
              <a:rPr lang="nl-NL" err="1">
                <a:latin typeface="Open Sans"/>
                <a:ea typeface="Open Sans"/>
                <a:cs typeface="Open Sans"/>
              </a:rPr>
              <a:t>Chursin</a:t>
            </a:r>
            <a:endParaRPr lang="nl-NL">
              <a:latin typeface="Open Sans"/>
              <a:ea typeface="Open Sans"/>
              <a:cs typeface="Open Sans"/>
            </a:endParaRPr>
          </a:p>
          <a:p>
            <a:r>
              <a:rPr lang="nl-NL">
                <a:latin typeface="Open Sans"/>
                <a:ea typeface="Open Sans"/>
                <a:cs typeface="Open Sans"/>
              </a:rPr>
              <a:t>220904</a:t>
            </a:r>
            <a:endParaRPr lang="nl-NL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>
                <a:latin typeface="Open Sans Semibold"/>
                <a:ea typeface="Open Sans Semibold"/>
                <a:cs typeface="Open Sans Semibold"/>
              </a:rPr>
              <a:t>Project Proposal</a:t>
            </a:r>
            <a:r>
              <a:rPr lang="en-US" sz="3200">
                <a:latin typeface="Open Sans Semibold"/>
                <a:ea typeface="Open Sans Semibold"/>
                <a:cs typeface="Open Sans Semibold"/>
              </a:rPr>
              <a:t>: Application of Computer Vision in Ecology</a:t>
            </a:r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6" y="-478"/>
            <a:ext cx="10938445" cy="774278"/>
          </a:xfrm>
        </p:spPr>
        <p:txBody>
          <a:bodyPr lIns="91440" tIns="45720" rIns="91440" bIns="45720" anchor="t"/>
          <a:lstStyle/>
          <a:p>
            <a:r>
              <a:rPr lang="en-NL" sz="4100">
                <a:latin typeface="Open Sans Semibold"/>
                <a:ea typeface="Open Sans Semibold"/>
                <a:cs typeface="Open Sans Semibold"/>
              </a:rPr>
              <a:t>Responsible AI</a:t>
            </a:r>
            <a:endParaRPr lang="en-GB" sz="4100">
              <a:ea typeface="Open Sans Semibold"/>
              <a:cs typeface="Open Sans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56035-2817-564C-4150-BEA8931BF518}"/>
              </a:ext>
            </a:extLst>
          </p:cNvPr>
          <p:cNvSpPr/>
          <p:nvPr/>
        </p:nvSpPr>
        <p:spPr>
          <a:xfrm>
            <a:off x="4022874" y="947209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Imsitu</a:t>
            </a:r>
            <a:r>
              <a:rPr lang="en-US">
                <a:cs typeface="Calibri"/>
              </a:rPr>
              <a:t> Dataset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3ED086-416D-0476-2F2A-8638E5B35A49}"/>
              </a:ext>
            </a:extLst>
          </p:cNvPr>
          <p:cNvSpPr/>
          <p:nvPr/>
        </p:nvSpPr>
        <p:spPr>
          <a:xfrm>
            <a:off x="1982893" y="3573917"/>
            <a:ext cx="2686308" cy="661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Privilege Bias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12F7D-CE97-B8BB-AC73-69C33C0C9187}"/>
              </a:ext>
            </a:extLst>
          </p:cNvPr>
          <p:cNvSpPr/>
          <p:nvPr/>
        </p:nvSpPr>
        <p:spPr>
          <a:xfrm>
            <a:off x="6869526" y="2954485"/>
            <a:ext cx="2986192" cy="621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Feminist Theory Bias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C58FBD-98BF-6263-31A7-D24FA877D40B}"/>
              </a:ext>
            </a:extLst>
          </p:cNvPr>
          <p:cNvSpPr/>
          <p:nvPr/>
        </p:nvSpPr>
        <p:spPr>
          <a:xfrm>
            <a:off x="5414351" y="4916020"/>
            <a:ext cx="2986192" cy="621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Misrepresentation Bias</a:t>
            </a:r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463E5CA-CB0D-DC46-C87E-1A7DE8DE2B5F}"/>
              </a:ext>
            </a:extLst>
          </p:cNvPr>
          <p:cNvSpPr/>
          <p:nvPr/>
        </p:nvSpPr>
        <p:spPr>
          <a:xfrm rot="2940000">
            <a:off x="4286864" y="2025444"/>
            <a:ext cx="491612" cy="1356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0CEF2FC-2E26-D322-3F29-8C745A096BAA}"/>
              </a:ext>
            </a:extLst>
          </p:cNvPr>
          <p:cNvSpPr/>
          <p:nvPr/>
        </p:nvSpPr>
        <p:spPr>
          <a:xfrm rot="-900000">
            <a:off x="6041921" y="2743197"/>
            <a:ext cx="491612" cy="1356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7B1FA6F-6E40-8603-8A1F-E51CDED440B0}"/>
              </a:ext>
            </a:extLst>
          </p:cNvPr>
          <p:cNvSpPr/>
          <p:nvPr/>
        </p:nvSpPr>
        <p:spPr>
          <a:xfrm rot="19140000">
            <a:off x="7000432" y="1970813"/>
            <a:ext cx="324465" cy="865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6" y="-478"/>
            <a:ext cx="10938445" cy="774278"/>
          </a:xfrm>
        </p:spPr>
        <p:txBody>
          <a:bodyPr lIns="91440" tIns="45720" rIns="91440" bIns="45720" anchor="t"/>
          <a:lstStyle/>
          <a:p>
            <a:r>
              <a:rPr lang="en-NL" sz="4100">
                <a:latin typeface="Open Sans Semibold"/>
                <a:ea typeface="Open Sans Semibold"/>
                <a:cs typeface="Open Sans Semibold"/>
              </a:rPr>
              <a:t>Responsible AI </a:t>
            </a:r>
            <a:endParaRPr lang="en-GB" sz="4100">
              <a:ea typeface="Open Sans Semibold"/>
              <a:cs typeface="Open Sans Semi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9C5393-EF0C-0F9D-22E0-B6359A339327}"/>
              </a:ext>
            </a:extLst>
          </p:cNvPr>
          <p:cNvSpPr/>
          <p:nvPr/>
        </p:nvSpPr>
        <p:spPr>
          <a:xfrm>
            <a:off x="1230727" y="1292834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Biased Dataset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B0192-0358-9322-2086-ED85925FCD64}"/>
              </a:ext>
            </a:extLst>
          </p:cNvPr>
          <p:cNvSpPr/>
          <p:nvPr/>
        </p:nvSpPr>
        <p:spPr>
          <a:xfrm>
            <a:off x="1230726" y="3490344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Biased Model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A1265-E1A4-B9F4-099D-4F26283D1300}"/>
              </a:ext>
            </a:extLst>
          </p:cNvPr>
          <p:cNvSpPr/>
          <p:nvPr/>
        </p:nvSpPr>
        <p:spPr>
          <a:xfrm>
            <a:off x="847267" y="5269981"/>
            <a:ext cx="2234024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Poor performance</a:t>
            </a: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C8809-29BD-F40F-585E-5E8D3B5AD337}"/>
              </a:ext>
            </a:extLst>
          </p:cNvPr>
          <p:cNvSpPr/>
          <p:nvPr/>
        </p:nvSpPr>
        <p:spPr>
          <a:xfrm>
            <a:off x="3084105" y="5269980"/>
            <a:ext cx="2234024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Inaccurate &amp; Biased Predictions</a:t>
            </a:r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9E3824B-9D8C-B198-3E3C-EFFC750183C9}"/>
              </a:ext>
            </a:extLst>
          </p:cNvPr>
          <p:cNvSpPr/>
          <p:nvPr/>
        </p:nvSpPr>
        <p:spPr>
          <a:xfrm>
            <a:off x="2890683" y="2300748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1A961CA-94DD-9508-D185-40D5DDE36893}"/>
              </a:ext>
            </a:extLst>
          </p:cNvPr>
          <p:cNvSpPr/>
          <p:nvPr/>
        </p:nvSpPr>
        <p:spPr>
          <a:xfrm rot="2700000">
            <a:off x="2241754" y="4336025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A86BCEA-8577-1A93-E2C3-0FDDFA456BC0}"/>
              </a:ext>
            </a:extLst>
          </p:cNvPr>
          <p:cNvSpPr/>
          <p:nvPr/>
        </p:nvSpPr>
        <p:spPr>
          <a:xfrm rot="18900000">
            <a:off x="3367547" y="4336024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02ECF02-9F07-CF0F-B42F-3E478EA9FD7F}"/>
              </a:ext>
            </a:extLst>
          </p:cNvPr>
          <p:cNvSpPr/>
          <p:nvPr/>
        </p:nvSpPr>
        <p:spPr>
          <a:xfrm rot="16200000">
            <a:off x="5907398" y="1231919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64A2BE-891F-B9B8-A18B-FDDCB2BF9579}"/>
              </a:ext>
            </a:extLst>
          </p:cNvPr>
          <p:cNvSpPr/>
          <p:nvPr/>
        </p:nvSpPr>
        <p:spPr>
          <a:xfrm>
            <a:off x="7380804" y="879878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Fairness Through Awareness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5EDD75-21D7-16E5-4924-51602FFE5B32}"/>
              </a:ext>
            </a:extLst>
          </p:cNvPr>
          <p:cNvSpPr/>
          <p:nvPr/>
        </p:nvSpPr>
        <p:spPr>
          <a:xfrm>
            <a:off x="7380804" y="1646795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Gather More Data to Mitigate Biases</a:t>
            </a:r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A10DA386-42FB-C151-030B-78B50E538834}"/>
              </a:ext>
            </a:extLst>
          </p:cNvPr>
          <p:cNvSpPr/>
          <p:nvPr/>
        </p:nvSpPr>
        <p:spPr>
          <a:xfrm>
            <a:off x="9040760" y="2467896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7B1029-89E2-7D94-889D-766A1194D413}"/>
              </a:ext>
            </a:extLst>
          </p:cNvPr>
          <p:cNvSpPr/>
          <p:nvPr/>
        </p:nvSpPr>
        <p:spPr>
          <a:xfrm>
            <a:off x="7380803" y="3573917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Unbiased Model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9B67E-CEE4-DFAF-B9A9-88791EDC784B}"/>
              </a:ext>
            </a:extLst>
          </p:cNvPr>
          <p:cNvSpPr/>
          <p:nvPr/>
        </p:nvSpPr>
        <p:spPr>
          <a:xfrm>
            <a:off x="7139912" y="5466626"/>
            <a:ext cx="2234024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Better performance</a:t>
            </a:r>
            <a:endParaRPr lang="en-US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436BAB-A587-3582-C5D5-F2696D913D0F}"/>
              </a:ext>
            </a:extLst>
          </p:cNvPr>
          <p:cNvSpPr/>
          <p:nvPr/>
        </p:nvSpPr>
        <p:spPr>
          <a:xfrm>
            <a:off x="9376750" y="5466625"/>
            <a:ext cx="2234024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Accurate &amp; Unbiased Predictions</a:t>
            </a:r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652C229E-91D3-B2FF-56F8-8D81353394CF}"/>
              </a:ext>
            </a:extLst>
          </p:cNvPr>
          <p:cNvSpPr/>
          <p:nvPr/>
        </p:nvSpPr>
        <p:spPr>
          <a:xfrm rot="2700000">
            <a:off x="8534399" y="4532670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815E79C9-10B5-4EDC-E1BA-6D37DF45E8DF}"/>
              </a:ext>
            </a:extLst>
          </p:cNvPr>
          <p:cNvSpPr/>
          <p:nvPr/>
        </p:nvSpPr>
        <p:spPr>
          <a:xfrm rot="18900000">
            <a:off x="9660192" y="4532669"/>
            <a:ext cx="383458" cy="963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494" y="2683681"/>
            <a:ext cx="8156107" cy="1489120"/>
          </a:xfrm>
        </p:spPr>
        <p:txBody>
          <a:bodyPr lIns="91440" tIns="45720" rIns="91440" bIns="45720" anchor="t"/>
          <a:lstStyle/>
          <a:p>
            <a:r>
              <a:rPr lang="en-NL" sz="5400">
                <a:latin typeface="Open Sans Semibold"/>
                <a:ea typeface="Open Sans Semibold"/>
                <a:cs typeface="Open Sans Semibold"/>
              </a:rPr>
              <a:t>Proof-of-Concept: Deep Learning</a:t>
            </a:r>
            <a:endParaRPr lang="en-GB" sz="5400"/>
          </a:p>
        </p:txBody>
      </p:sp>
    </p:spTree>
    <p:extLst>
      <p:ext uri="{BB962C8B-B14F-4D97-AF65-F5344CB8AC3E}">
        <p14:creationId xmlns:p14="http://schemas.microsoft.com/office/powerpoint/2010/main" val="2357351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A2B80-2A27-DB2C-8D06-9278F3EE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13</a:t>
            </a:fld>
            <a:endParaRPr lang="nl-NL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58D688-D573-1679-76E0-66EB8B5A5C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572828"/>
            <a:ext cx="5389200" cy="3710447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Multi-class classification</a:t>
            </a: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4 classes:</a:t>
            </a:r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Meat</a:t>
            </a: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Fish &amp; Seafood</a:t>
            </a: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Fruits</a:t>
            </a: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Vegetables</a:t>
            </a: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184 images in each class</a:t>
            </a: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Quality &gt; Quantity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E5E09F-DEDF-90ED-374D-D8B473E2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The dataset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5A528BC-06CD-4FDD-FD4E-B42E78EE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534" y="-2960"/>
            <a:ext cx="5627517" cy="6270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15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A2B80-2A27-DB2C-8D06-9278F3EE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14</a:t>
            </a:fld>
            <a:endParaRPr lang="nl-NL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FD963A9-A311-C4BD-7341-777132B4A88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78025" y="1825884"/>
            <a:ext cx="5538160" cy="3207379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80% 10% 10% - Train Test Validation split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Images are resized to 128 x 128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Images are labelled accordingly to the file paths </a:t>
            </a: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2A8DA63-7E0B-1F49-125D-C9DBAF19BE4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023585" y="409390"/>
            <a:ext cx="6159596" cy="367298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E5E09F-DEDF-90ED-374D-D8B473E2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86" y="412477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The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7067E-0E1B-B221-990A-BDAF6208EE41}"/>
              </a:ext>
            </a:extLst>
          </p:cNvPr>
          <p:cNvSpPr/>
          <p:nvPr/>
        </p:nvSpPr>
        <p:spPr>
          <a:xfrm>
            <a:off x="6022019" y="4490621"/>
            <a:ext cx="4956699" cy="429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95%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6B01DB-8F4E-64CC-9F3B-8F11DD2D0CED}"/>
              </a:ext>
            </a:extLst>
          </p:cNvPr>
          <p:cNvSpPr/>
          <p:nvPr/>
        </p:nvSpPr>
        <p:spPr>
          <a:xfrm>
            <a:off x="11148873" y="4490621"/>
            <a:ext cx="1043126" cy="429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5%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D0DE5-D494-D9BE-1646-A70C94237B78}"/>
              </a:ext>
            </a:extLst>
          </p:cNvPr>
          <p:cNvSpPr txBox="1"/>
          <p:nvPr/>
        </p:nvSpPr>
        <p:spPr>
          <a:xfrm>
            <a:off x="7531223" y="5030678"/>
            <a:ext cx="1938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Open Sans"/>
                <a:ea typeface="Open Sans"/>
                <a:cs typeface="Calibri"/>
              </a:rPr>
              <a:t>DuckDuckGo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E9610-FF1A-131F-BF1E-385245E27C52}"/>
              </a:ext>
            </a:extLst>
          </p:cNvPr>
          <p:cNvSpPr txBox="1"/>
          <p:nvPr/>
        </p:nvSpPr>
        <p:spPr>
          <a:xfrm>
            <a:off x="11148873" y="5030679"/>
            <a:ext cx="1028331" cy="643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Open Sans"/>
                <a:ea typeface="Open Sans"/>
                <a:cs typeface="Calibri"/>
              </a:rPr>
              <a:t>Imsitu</a:t>
            </a:r>
            <a:r>
              <a:rPr lang="en-US">
                <a:latin typeface="Open Sans"/>
                <a:ea typeface="Open Sans"/>
                <a:cs typeface="Calibri"/>
              </a:rPr>
              <a:t> Dataset</a:t>
            </a:r>
          </a:p>
        </p:txBody>
      </p:sp>
    </p:spTree>
    <p:extLst>
      <p:ext uri="{BB962C8B-B14F-4D97-AF65-F5344CB8AC3E}">
        <p14:creationId xmlns:p14="http://schemas.microsoft.com/office/powerpoint/2010/main" val="29472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53B84-715B-E71E-E1BA-2D9CE876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6E07-E9EA-1F71-9117-A3F1E9491E5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078021"/>
            <a:ext cx="4782593" cy="2704965"/>
          </a:xfrm>
        </p:spPr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Random Guess – 25%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HLP – 90%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Multilayer Perceptron Accuracy – 57% - 62%</a:t>
            </a:r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84BE-221A-928E-0894-D366C327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Baselines</a:t>
            </a:r>
          </a:p>
          <a:p>
            <a:endParaRPr lang="en-US">
              <a:ea typeface="Open Sans Semibold"/>
              <a:cs typeface="Open Sans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D08FC74-FEF3-712D-0F39-760AAF2D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40" y="3174"/>
            <a:ext cx="6856518" cy="31230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5377E5-D9AE-1694-79EF-BF8A8B2A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041" y="2808150"/>
            <a:ext cx="6856520" cy="3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6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FEBE8-14FF-1F01-1512-2B64EFC2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9C166-2AD7-DB52-CA76-7A6E267D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Preprocessing</a:t>
            </a:r>
            <a:endParaRPr lang="en-US" sz="4100">
              <a:ea typeface="Open Sans Semibold"/>
              <a:cs typeface="Open Sans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0A6631-C9CD-8365-85DE-06C521DD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09" y="333076"/>
            <a:ext cx="2528657" cy="25372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5BAF73-7436-7B36-9E22-F1ACBB53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108" y="333029"/>
            <a:ext cx="2513861" cy="25373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125C90-EE4E-ABDA-C448-5E54773858F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548685"/>
            <a:ext cx="3099672" cy="3757419"/>
          </a:xfrm>
        </p:spPr>
        <p:txBody>
          <a:bodyPr lIns="91440" tIns="45720" rIns="91440" bIns="45720" anchor="t">
            <a:noAutofit/>
          </a:bodyPr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Change </a:t>
            </a:r>
            <a:r>
              <a:rPr lang="en-US" sz="2400" err="1">
                <a:latin typeface="Open Sans"/>
                <a:ea typeface="Open Sans"/>
                <a:cs typeface="Open Sans"/>
              </a:rPr>
              <a:t>colour</a:t>
            </a:r>
            <a:r>
              <a:rPr lang="en-US" sz="2400">
                <a:latin typeface="Open Sans"/>
                <a:ea typeface="Open Sans"/>
                <a:cs typeface="Open Sans"/>
              </a:rPr>
              <a:t> scheme</a:t>
            </a:r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Resize the image by 128 x 128</a:t>
            </a: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Apply data augmentation 1 =&gt; 10</a:t>
            </a: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Load image into </a:t>
            </a:r>
            <a:r>
              <a:rPr lang="en-US" sz="2400" err="1">
                <a:latin typeface="Open Sans"/>
                <a:ea typeface="Open Sans"/>
                <a:cs typeface="Open Sans"/>
              </a:rPr>
              <a:t>numpy</a:t>
            </a:r>
            <a:r>
              <a:rPr lang="en-US" sz="2400">
                <a:latin typeface="Open Sans"/>
                <a:ea typeface="Open Sans"/>
                <a:cs typeface="Open Sans"/>
              </a:rPr>
              <a:t> array</a:t>
            </a:r>
          </a:p>
          <a:p>
            <a:pPr marL="198755" indent="-198755"/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D534F6-A653-D12C-B7CB-0F07FFA16B86}"/>
              </a:ext>
            </a:extLst>
          </p:cNvPr>
          <p:cNvSpPr/>
          <p:nvPr/>
        </p:nvSpPr>
        <p:spPr>
          <a:xfrm>
            <a:off x="8507766" y="1472212"/>
            <a:ext cx="872971" cy="295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35C15AAD-3DDE-FA0E-CD58-914C48E8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68" y="3792639"/>
            <a:ext cx="1285784" cy="1294428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84CB60-F487-5D6F-33F0-40A6EF2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95230" y="3785241"/>
            <a:ext cx="1285784" cy="1294428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5B00E3D-A9AE-309F-B67B-88683AF1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82492" y="3785241"/>
            <a:ext cx="1285784" cy="1294428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507EB25D-22FF-DF42-CA57-2EBED9D5E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3" t="-741" r="-940"/>
          <a:stretch/>
        </p:blipFill>
        <p:spPr>
          <a:xfrm rot="16200000">
            <a:off x="7213899" y="4935692"/>
            <a:ext cx="1015215" cy="1304014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55316-E23D-02C7-FB04-84FA64745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8" t="24468" r="729" b="-2447"/>
          <a:stretch/>
        </p:blipFill>
        <p:spPr>
          <a:xfrm rot="10800000">
            <a:off x="8382845" y="5075116"/>
            <a:ext cx="1288596" cy="100937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B9A62DD-8D75-4902-9E74-7F6A085A9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8" t="24468" r="729" b="-2447"/>
          <a:stretch/>
        </p:blipFill>
        <p:spPr>
          <a:xfrm>
            <a:off x="9685975" y="5075116"/>
            <a:ext cx="1288596" cy="100937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E4B01E69-9542-75E3-4543-1369B8F9A9C3}"/>
              </a:ext>
            </a:extLst>
          </p:cNvPr>
          <p:cNvSpPr/>
          <p:nvPr/>
        </p:nvSpPr>
        <p:spPr>
          <a:xfrm rot="7920000">
            <a:off x="8850114" y="3150820"/>
            <a:ext cx="872971" cy="295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50D56-C094-49F0-19E7-E703EC9E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F404C-8F83-37A5-2F4A-6D40CC64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CNN architecture</a:t>
            </a:r>
            <a:endParaRPr lang="en-US" sz="4100">
              <a:ea typeface="Open Sans Semibold"/>
              <a:cs typeface="Open Sans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269FE-56C9-5D44-3492-2EB555060D54}"/>
              </a:ext>
            </a:extLst>
          </p:cNvPr>
          <p:cNvSpPr txBox="1"/>
          <p:nvPr/>
        </p:nvSpPr>
        <p:spPr>
          <a:xfrm>
            <a:off x="6708912" y="248477"/>
            <a:ext cx="36001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Open Sans"/>
                <a:ea typeface="Open Sans"/>
                <a:cs typeface="Open Sans"/>
              </a:rPr>
              <a:t>Tuned base-line model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2DCA6-96E0-9A43-4E84-680C3939D9E8}"/>
              </a:ext>
            </a:extLst>
          </p:cNvPr>
          <p:cNvSpPr txBox="1"/>
          <p:nvPr/>
        </p:nvSpPr>
        <p:spPr>
          <a:xfrm>
            <a:off x="1487702" y="1049129"/>
            <a:ext cx="2771913" cy="467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Open Sans"/>
                <a:ea typeface="Open Sans"/>
                <a:cs typeface="Open Sans"/>
              </a:rPr>
              <a:t>Base-line model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9581E3EF-E8F8-D852-CE6A-200E1749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09" y="1514167"/>
            <a:ext cx="2782189" cy="465557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3EBC4A7-4CF6-58A4-C2B3-49143F8F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16" y="787898"/>
            <a:ext cx="3824748" cy="51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2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50D56-C094-49F0-19E7-E703EC9E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18</a:t>
            </a:fld>
            <a:endParaRPr lang="nl-NL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A7A211-9E0F-D5CD-8EB5-663AC2C204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2298457"/>
            <a:ext cx="4057033" cy="2364001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Transfer learning model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VGG16</a:t>
            </a:r>
          </a:p>
          <a:p>
            <a:pPr marL="198755" indent="-198755"/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4 Dense Layers</a:t>
            </a:r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FF404C-8F83-37A5-2F4A-6D40CC64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CNN architecture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BDA3371-C2A4-F586-367D-8A96C4F8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73" y="2119305"/>
            <a:ext cx="5818287" cy="2617489"/>
          </a:xfrm>
          <a:prstGeom prst="rect">
            <a:avLst/>
          </a:prstGeom>
          <a:noFill/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78A6FE-60E2-A2A4-0B13-7E2ADB200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1" r="264" b="-264"/>
          <a:stretch/>
        </p:blipFill>
        <p:spPr>
          <a:xfrm rot="5400000">
            <a:off x="3092830" y="2695713"/>
            <a:ext cx="4988769" cy="15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0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1038B-4DB1-2DC7-8D46-B981CF0E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19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04B2-EC73-99DE-56E6-15C34C9A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CNN training</a:t>
            </a:r>
            <a:endParaRPr lang="en-US" sz="4100">
              <a:ea typeface="Open Sans Semibold"/>
              <a:cs typeface="Open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BA67E2-9FAC-A48D-88C8-B65E44294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1862"/>
              </p:ext>
            </p:extLst>
          </p:nvPr>
        </p:nvGraphicFramePr>
        <p:xfrm>
          <a:off x="2227384" y="1428083"/>
          <a:ext cx="7798414" cy="389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83">
                  <a:extLst>
                    <a:ext uri="{9D8B030D-6E8A-4147-A177-3AD203B41FA5}">
                      <a16:colId xmlns:a16="http://schemas.microsoft.com/office/drawing/2014/main" val="637952703"/>
                    </a:ext>
                  </a:extLst>
                </a:gridCol>
                <a:gridCol w="1855799">
                  <a:extLst>
                    <a:ext uri="{9D8B030D-6E8A-4147-A177-3AD203B41FA5}">
                      <a16:colId xmlns:a16="http://schemas.microsoft.com/office/drawing/2014/main" val="1195629687"/>
                    </a:ext>
                  </a:extLst>
                </a:gridCol>
                <a:gridCol w="1263566">
                  <a:extLst>
                    <a:ext uri="{9D8B030D-6E8A-4147-A177-3AD203B41FA5}">
                      <a16:colId xmlns:a16="http://schemas.microsoft.com/office/drawing/2014/main" val="2788790457"/>
                    </a:ext>
                  </a:extLst>
                </a:gridCol>
                <a:gridCol w="1559683">
                  <a:extLst>
                    <a:ext uri="{9D8B030D-6E8A-4147-A177-3AD203B41FA5}">
                      <a16:colId xmlns:a16="http://schemas.microsoft.com/office/drawing/2014/main" val="2003944629"/>
                    </a:ext>
                  </a:extLst>
                </a:gridCol>
                <a:gridCol w="1559683">
                  <a:extLst>
                    <a:ext uri="{9D8B030D-6E8A-4147-A177-3AD203B41FA5}">
                      <a16:colId xmlns:a16="http://schemas.microsoft.com/office/drawing/2014/main" val="2256406236"/>
                    </a:ext>
                  </a:extLst>
                </a:gridCol>
              </a:tblGrid>
              <a:tr h="8434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5911"/>
                  </a:ext>
                </a:extLst>
              </a:tr>
              <a:tr h="7915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Base-line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Categorical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cross-entropy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Loss 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&amp;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2221"/>
                  </a:ext>
                </a:extLst>
              </a:tr>
              <a:tr h="1128974">
                <a:tc>
                  <a:txBody>
                    <a:bodyPr/>
                    <a:lstStyle/>
                    <a:p>
                      <a:r>
                        <a:rPr lang="en-US"/>
                        <a:t>Improved base-line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Categorical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cross-entropy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Loss &amp; Accuracy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72930"/>
                  </a:ext>
                </a:extLst>
              </a:tr>
              <a:tr h="1128974">
                <a:tc>
                  <a:txBody>
                    <a:bodyPr/>
                    <a:lstStyle/>
                    <a:p>
                      <a:r>
                        <a:rPr lang="en-US"/>
                        <a:t>Transfer-learning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Categorical </a:t>
                      </a:r>
                      <a:endParaRPr lang="en-US" err="1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cross-entropy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0.001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Loss &amp; Accuracy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42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809" y="264294"/>
            <a:ext cx="4934565" cy="705322"/>
          </a:xfrm>
        </p:spPr>
        <p:txBody>
          <a:bodyPr lIns="91440" tIns="45720" rIns="91440" bIns="45720" anchor="t"/>
          <a:lstStyle/>
          <a:p>
            <a:r>
              <a:rPr lang="en-NL" sz="4100">
                <a:latin typeface="Open Sans Semibold"/>
                <a:ea typeface="Open Sans Semibold"/>
                <a:cs typeface="Open Sans Semibold"/>
              </a:rPr>
              <a:t>Table of contents</a:t>
            </a:r>
            <a:endParaRPr lang="en-US"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471CFF-E01D-8EBC-D8AF-92C2E8BCA13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03782" y="1114999"/>
            <a:ext cx="5390199" cy="4627805"/>
          </a:xfrm>
        </p:spPr>
        <p:txBody>
          <a:bodyPr lIns="91440" tIns="45720" rIns="91440" bIns="45720" anchor="t"/>
          <a:lstStyle/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Value Proposition &amp; Business Understanding 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ctr">
              <a:buAutoNum type="arabicPeriod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Responsible AI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ctr">
              <a:buAutoNum type="arabicPeriod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Proof-of-Concept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ctr">
              <a:buAutoNum type="arabicPeriod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Explainable AI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ctr">
              <a:buAutoNum type="arabicPeriod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Disruptive technology risks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ctr">
              <a:buAutoNum type="arabicPeriod"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457200" indent="-457200" algn="ctr">
              <a:buAutoNum type="arabicPeriod"/>
            </a:pPr>
            <a:r>
              <a:rPr lang="en-US">
                <a:latin typeface="Open Sans"/>
                <a:ea typeface="Open Sans"/>
                <a:cs typeface="Open Sans"/>
              </a:rPr>
              <a:t>Human Centered AI</a:t>
            </a:r>
          </a:p>
          <a:p>
            <a:pPr marL="457200" indent="-457200" algn="ctr">
              <a:buAutoNum type="arabicPeriod"/>
            </a:pP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 algn="ctr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 algn="ctr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 algn="ctr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1038B-4DB1-2DC7-8D46-B981CF0E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04B2-EC73-99DE-56E6-15C34C9A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6" y="412477"/>
            <a:ext cx="11144922" cy="867684"/>
          </a:xfrm>
        </p:spPr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CNN training</a:t>
            </a:r>
            <a:endParaRPr lang="en-US" sz="4100">
              <a:ea typeface="Open Sans Semibold"/>
              <a:cs typeface="Open Sans Semibol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6CCFC8E-AE1D-4CC9-5EAB-4F1919CA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383" y="411119"/>
            <a:ext cx="3320940" cy="251563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AD744F0-1D03-E8F9-D9AD-92A1FB30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62" y="411974"/>
            <a:ext cx="3329770" cy="251896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B39363-EA45-A383-ADFC-2EB8B2C4F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880" y="3512521"/>
            <a:ext cx="3322320" cy="253551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CFCC50-1590-DC67-6A6D-BA5D8E05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3509927"/>
            <a:ext cx="3464560" cy="262331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0DD27E7-3A72-9FF8-F4F5-5587D9B091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063" y="1723035"/>
            <a:ext cx="5207319" cy="3471569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150 Epochs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 err="1">
                <a:latin typeface="Open Sans"/>
                <a:ea typeface="Open Sans"/>
                <a:cs typeface="Open Sans"/>
              </a:rPr>
              <a:t>EarlyStopping</a:t>
            </a:r>
            <a:r>
              <a:rPr lang="en-US" sz="2400">
                <a:latin typeface="Open Sans"/>
                <a:ea typeface="Open Sans"/>
                <a:cs typeface="Open Sans"/>
              </a:rPr>
              <a:t> monitoring </a:t>
            </a:r>
            <a:r>
              <a:rPr lang="en-US" sz="2400" err="1">
                <a:latin typeface="Open Sans"/>
                <a:ea typeface="Open Sans"/>
                <a:cs typeface="Open Sans"/>
              </a:rPr>
              <a:t>val_accuracy</a:t>
            </a:r>
            <a:r>
              <a:rPr lang="en-US" sz="2400">
                <a:latin typeface="Open Sans"/>
                <a:ea typeface="Open Sans"/>
                <a:cs typeface="Open Sans"/>
              </a:rPr>
              <a:t> with patience of 5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 err="1">
                <a:latin typeface="Open Sans"/>
                <a:ea typeface="Open Sans"/>
                <a:cs typeface="Open Sans"/>
              </a:rPr>
              <a:t>Restore_best_weights</a:t>
            </a:r>
            <a:r>
              <a:rPr lang="en-US" sz="2400">
                <a:latin typeface="Open Sans"/>
                <a:ea typeface="Open Sans"/>
                <a:cs typeface="Open Sans"/>
              </a:rPr>
              <a:t> = true</a:t>
            </a:r>
          </a:p>
          <a:p>
            <a:pPr marL="198755" indent="-198755"/>
            <a:endParaRPr lang="en-US" sz="2400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Prevents overfitting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CC8A117-5737-C2CD-F12E-9AE725A51AC3}"/>
              </a:ext>
            </a:extLst>
          </p:cNvPr>
          <p:cNvSpPr txBox="1">
            <a:spLocks/>
          </p:cNvSpPr>
          <p:nvPr/>
        </p:nvSpPr>
        <p:spPr>
          <a:xfrm>
            <a:off x="6803135" y="2983399"/>
            <a:ext cx="4571845" cy="47674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Open Sans Semibold"/>
                <a:ea typeface="Open Sans Semibold"/>
                <a:cs typeface="Open Sans Semibold"/>
              </a:rPr>
              <a:t>Improved baseline model</a:t>
            </a:r>
            <a:endParaRPr lang="en-US" sz="2800">
              <a:ea typeface="Open Sans Semibold"/>
              <a:cs typeface="Open Sans Semibold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EB8FF23-81DA-9C66-A648-B86C5CCE5274}"/>
              </a:ext>
            </a:extLst>
          </p:cNvPr>
          <p:cNvSpPr txBox="1">
            <a:spLocks/>
          </p:cNvSpPr>
          <p:nvPr/>
        </p:nvSpPr>
        <p:spPr>
          <a:xfrm>
            <a:off x="6750125" y="1659"/>
            <a:ext cx="4571845" cy="47674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Open Sans Semibold"/>
                <a:ea typeface="Open Sans Semibold"/>
                <a:cs typeface="Open Sans Semibold"/>
              </a:rPr>
              <a:t>Baseline model</a:t>
            </a:r>
            <a:endParaRPr lang="en-US" sz="2800">
              <a:ea typeface="Open Sans Semibold"/>
              <a:cs typeface="Open Sans Semibold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F2521728-399F-8249-DC31-3FEE2764D22C}"/>
              </a:ext>
            </a:extLst>
          </p:cNvPr>
          <p:cNvSpPr/>
          <p:nvPr/>
        </p:nvSpPr>
        <p:spPr>
          <a:xfrm>
            <a:off x="7890111" y="446776"/>
            <a:ext cx="342118" cy="331898"/>
          </a:xfrm>
          <a:prstGeom prst="don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8237A68-66DC-E955-51EC-4F9063BAB053}"/>
              </a:ext>
            </a:extLst>
          </p:cNvPr>
          <p:cNvSpPr/>
          <p:nvPr/>
        </p:nvSpPr>
        <p:spPr>
          <a:xfrm>
            <a:off x="11139394" y="2323021"/>
            <a:ext cx="367278" cy="357058"/>
          </a:xfrm>
          <a:prstGeom prst="don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913848C7-FC84-B0DF-C4DF-824DDB00EF43}"/>
              </a:ext>
            </a:extLst>
          </p:cNvPr>
          <p:cNvSpPr/>
          <p:nvPr/>
        </p:nvSpPr>
        <p:spPr>
          <a:xfrm>
            <a:off x="7696016" y="3890153"/>
            <a:ext cx="367278" cy="357058"/>
          </a:xfrm>
          <a:prstGeom prst="don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58F5D840-E558-3665-F92A-A5E40329C7C3}"/>
              </a:ext>
            </a:extLst>
          </p:cNvPr>
          <p:cNvSpPr/>
          <p:nvPr/>
        </p:nvSpPr>
        <p:spPr>
          <a:xfrm>
            <a:off x="11083520" y="5357568"/>
            <a:ext cx="367278" cy="357058"/>
          </a:xfrm>
          <a:prstGeom prst="don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F442E-ADA6-DEDC-30C5-ECDB2A47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F33F2B-7B42-65F0-2C41-1A05189D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Model performance</a:t>
            </a:r>
            <a:endParaRPr lang="en-US" sz="4100">
              <a:ea typeface="Open Sans Semibold"/>
              <a:cs typeface="Open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D6758BD-CD15-4083-0E5B-EE97E113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974656"/>
              </p:ext>
            </p:extLst>
          </p:nvPr>
        </p:nvGraphicFramePr>
        <p:xfrm>
          <a:off x="2227384" y="1428083"/>
          <a:ext cx="7048709" cy="389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42">
                  <a:extLst>
                    <a:ext uri="{9D8B030D-6E8A-4147-A177-3AD203B41FA5}">
                      <a16:colId xmlns:a16="http://schemas.microsoft.com/office/drawing/2014/main" val="637952703"/>
                    </a:ext>
                  </a:extLst>
                </a:gridCol>
                <a:gridCol w="1677391">
                  <a:extLst>
                    <a:ext uri="{9D8B030D-6E8A-4147-A177-3AD203B41FA5}">
                      <a16:colId xmlns:a16="http://schemas.microsoft.com/office/drawing/2014/main" val="1195629687"/>
                    </a:ext>
                  </a:extLst>
                </a:gridCol>
                <a:gridCol w="1142092">
                  <a:extLst>
                    <a:ext uri="{9D8B030D-6E8A-4147-A177-3AD203B41FA5}">
                      <a16:colId xmlns:a16="http://schemas.microsoft.com/office/drawing/2014/main" val="2788790457"/>
                    </a:ext>
                  </a:extLst>
                </a:gridCol>
                <a:gridCol w="1409742">
                  <a:extLst>
                    <a:ext uri="{9D8B030D-6E8A-4147-A177-3AD203B41FA5}">
                      <a16:colId xmlns:a16="http://schemas.microsoft.com/office/drawing/2014/main" val="2003944629"/>
                    </a:ext>
                  </a:extLst>
                </a:gridCol>
                <a:gridCol w="1409742">
                  <a:extLst>
                    <a:ext uri="{9D8B030D-6E8A-4147-A177-3AD203B41FA5}">
                      <a16:colId xmlns:a16="http://schemas.microsoft.com/office/drawing/2014/main" val="2717751210"/>
                    </a:ext>
                  </a:extLst>
                </a:gridCol>
              </a:tblGrid>
              <a:tr h="8434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Accuracy on unseen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5911"/>
                  </a:ext>
                </a:extLst>
              </a:tr>
              <a:tr h="7915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Base-line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772221"/>
                  </a:ext>
                </a:extLst>
              </a:tr>
              <a:tr h="1128974">
                <a:tc>
                  <a:txBody>
                    <a:bodyPr/>
                    <a:lstStyle/>
                    <a:p>
                      <a:r>
                        <a:rPr lang="en-US"/>
                        <a:t>Improved base-line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0.71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72930"/>
                  </a:ext>
                </a:extLst>
              </a:tr>
              <a:tr h="1128974">
                <a:tc>
                  <a:txBody>
                    <a:bodyPr/>
                    <a:lstStyle/>
                    <a:p>
                      <a:r>
                        <a:rPr lang="en-US"/>
                        <a:t>Transfer-learning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79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F442E-ADA6-DEDC-30C5-ECDB2A47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F33F2B-7B42-65F0-2C41-1A05189D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Model performance</a:t>
            </a:r>
            <a:endParaRPr lang="en-US" sz="4100">
              <a:ea typeface="Open Sans Semibold"/>
              <a:cs typeface="Open Sans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CBCF0-62C0-8FBF-9D52-624AEF6CEEA4}"/>
              </a:ext>
            </a:extLst>
          </p:cNvPr>
          <p:cNvSpPr txBox="1"/>
          <p:nvPr/>
        </p:nvSpPr>
        <p:spPr>
          <a:xfrm>
            <a:off x="4311152" y="1193357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Tuned base-line model</a:t>
            </a:r>
            <a:endParaRPr lang="en-US" sz="2000">
              <a:latin typeface="Open Sans"/>
              <a:ea typeface="Open Sans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BDDB2-7633-8196-E5F9-1607A6CA88A6}"/>
              </a:ext>
            </a:extLst>
          </p:cNvPr>
          <p:cNvSpPr txBox="1"/>
          <p:nvPr/>
        </p:nvSpPr>
        <p:spPr>
          <a:xfrm>
            <a:off x="602751" y="1193357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Base-line model</a:t>
            </a:r>
            <a:endParaRPr lang="en-US" sz="2000">
              <a:latin typeface="Open Sans"/>
              <a:ea typeface="Open Sans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A7194-CADE-0F53-DAD3-A0B29DAB2D64}"/>
              </a:ext>
            </a:extLst>
          </p:cNvPr>
          <p:cNvSpPr txBox="1"/>
          <p:nvPr/>
        </p:nvSpPr>
        <p:spPr>
          <a:xfrm>
            <a:off x="8029711" y="1193357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Transfer-learning model</a:t>
            </a:r>
            <a:endParaRPr lang="en-US" sz="2000">
              <a:cs typeface="Calibri" panose="020F0502020204030204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8A3352D-DBCA-BA12-54A0-FBF2A946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787381"/>
            <a:ext cx="3728720" cy="328323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DD3474A-D2BF-FA91-02FA-696FD585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60" y="1784044"/>
            <a:ext cx="3738880" cy="3300072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869DFD6-9795-0C63-2820-785B23795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0" y="1784192"/>
            <a:ext cx="3718560" cy="3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DCEC-63D1-D8E6-49E0-97A9A5CA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23</a:t>
            </a:fld>
            <a:endParaRPr lang="nl-NL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0E154C3-0F0A-E9FE-CA9D-A7B507DD3CB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757" y="2182470"/>
            <a:ext cx="5390199" cy="2242080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Most misclassified classes:</a:t>
            </a:r>
            <a:endParaRPr lang="en-US" sz="240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Vegetables – 26% of the data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>
                <a:latin typeface="Open Sans"/>
                <a:ea typeface="Open Sans"/>
                <a:cs typeface="Open Sans"/>
              </a:rPr>
              <a:t>Fish – 23% of the data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 sz="2400">
                <a:latin typeface="Open Sans"/>
                <a:ea typeface="Open Sans"/>
                <a:cs typeface="Open Sans"/>
              </a:rPr>
              <a:t>3 main reasons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3A034AE-C96A-8C58-0D18-4E95C365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75" y="536550"/>
            <a:ext cx="5201337" cy="3888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2C57F9-3235-0290-222B-989B87C8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Error analysis</a:t>
            </a:r>
            <a:endParaRPr lang="en-US" sz="4100">
              <a:ea typeface="Open Sans Semibold"/>
              <a:cs typeface="Open Sans Semibold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4A43E3F7-1512-2BE2-7A7B-58CA147E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418993"/>
            <a:ext cx="8138160" cy="18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DCEC-63D1-D8E6-49E0-97A9A5CA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2C57F9-3235-0290-222B-989B87C8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PoC: Error analysis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1E06A13-562E-302F-A0B7-3C75A113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21669"/>
            <a:ext cx="2743200" cy="301466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C65B10-A21C-C9DF-85C8-241C5127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1923891"/>
            <a:ext cx="2743200" cy="292893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A555BA6-A7B2-B8E6-9732-58D3FFCCC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1837902"/>
            <a:ext cx="2743200" cy="3016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2E459-51FF-02B7-D1AE-658858074042}"/>
              </a:ext>
            </a:extLst>
          </p:cNvPr>
          <p:cNvSpPr txBox="1"/>
          <p:nvPr/>
        </p:nvSpPr>
        <p:spPr>
          <a:xfrm>
            <a:off x="107081" y="1378308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Lack of data</a:t>
            </a:r>
            <a:endParaRPr lang="en-US" sz="2000">
              <a:latin typeface="Open Sans"/>
              <a:ea typeface="Open Sans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63EE6-99FB-B96C-1DC9-8C02DE3B1EC5}"/>
              </a:ext>
            </a:extLst>
          </p:cNvPr>
          <p:cNvSpPr txBox="1"/>
          <p:nvPr/>
        </p:nvSpPr>
        <p:spPr>
          <a:xfrm>
            <a:off x="4294382" y="1378308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Noise in data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47B98-84B2-0404-F1EE-FC2D7CCAD83F}"/>
              </a:ext>
            </a:extLst>
          </p:cNvPr>
          <p:cNvSpPr txBox="1"/>
          <p:nvPr/>
        </p:nvSpPr>
        <p:spPr>
          <a:xfrm>
            <a:off x="8511275" y="1378308"/>
            <a:ext cx="36001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Low-quality ('Garbage')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4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12DF2-3FDC-03F5-91DE-C1602CCA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9CB05-7BA6-619A-EF23-37E5E172D6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30061"/>
            <a:ext cx="3273389" cy="336664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Data Augmentation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Transfer Learning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Improve Data</a:t>
            </a:r>
          </a:p>
          <a:p>
            <a:pPr marL="198755" indent="-198755"/>
            <a:endParaRPr lang="en-US"/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Model tunning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A9316-0E5A-4AFF-5F66-5F364B7F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 sz="4100">
                <a:latin typeface="Open Sans Semibold"/>
                <a:ea typeface="Open Sans Semibold"/>
                <a:cs typeface="Open Sans Semibold"/>
              </a:rPr>
              <a:t>PoC: Iteration</a:t>
            </a:r>
            <a:endParaRPr lang="en-US" sz="4100">
              <a:ea typeface="Open Sans Semibold"/>
              <a:cs typeface="Open Sans Semibold"/>
            </a:endParaRPr>
          </a:p>
          <a:p>
            <a:endParaRPr lang="en-US">
              <a:ea typeface="Open Sans Semibold"/>
              <a:cs typeface="Open Sans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CB6445-12C2-CDB3-E956-5E4E960A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53" y="1479185"/>
            <a:ext cx="4873840" cy="39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7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47" y="2605712"/>
            <a:ext cx="11534388" cy="1649562"/>
          </a:xfrm>
        </p:spPr>
        <p:txBody>
          <a:bodyPr lIns="91440" tIns="45720" rIns="91440" bIns="45720" anchor="t"/>
          <a:lstStyle/>
          <a:p>
            <a:r>
              <a:rPr lang="en-NL" sz="5400">
                <a:latin typeface="Open Sans Semibold"/>
                <a:ea typeface="Open Sans Semibold"/>
                <a:cs typeface="Open Sans Semibold"/>
              </a:rPr>
              <a:t>Responsible AI (Transparency &amp; Interpretability)</a:t>
            </a:r>
            <a:endParaRPr lang="en-GB" sz="5400"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748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534388" cy="867684"/>
          </a:xfrm>
        </p:spPr>
        <p:txBody>
          <a:bodyPr lIns="91440" tIns="45720" rIns="91440" bIns="45720" anchor="t"/>
          <a:lstStyle/>
          <a:p>
            <a:r>
              <a:rPr lang="en-NL" sz="3800">
                <a:latin typeface="Open Sans Semibold"/>
                <a:ea typeface="Open Sans Semibold"/>
                <a:cs typeface="Open Sans Semibold"/>
              </a:rPr>
              <a:t>Responsible AI (Transparency &amp; Interpretability)</a:t>
            </a:r>
            <a:endParaRPr lang="en-GB" sz="3800">
              <a:ea typeface="Open Sans Semibold"/>
              <a:cs typeface="Open Sans Semibold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4A5878C-334B-EE37-D7DF-5340A5D0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09" y="2175161"/>
            <a:ext cx="4976191" cy="33425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F687B5A-0EDA-57BC-25BD-24017BBAF9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117" y="949400"/>
            <a:ext cx="4585354" cy="4956906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Deep Learning models are hard to interpret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Sometimes you have to sacrifice accuracy to explain the model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Several methods are needed to understand what is under the hood 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Accuracy &gt; Explainability</a:t>
            </a:r>
            <a:endParaRPr lang="en-US" err="1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3037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90" y="227456"/>
            <a:ext cx="11534388" cy="867684"/>
          </a:xfrm>
        </p:spPr>
        <p:txBody>
          <a:bodyPr lIns="91440" tIns="45720" rIns="91440" bIns="45720" anchor="t"/>
          <a:lstStyle/>
          <a:p>
            <a:r>
              <a:rPr lang="en-NL" sz="4100">
                <a:latin typeface="Open Sans Semibold"/>
                <a:ea typeface="Open Sans Semibold"/>
                <a:cs typeface="Open Sans Semibold"/>
              </a:rPr>
              <a:t>Responsible AI </a:t>
            </a:r>
            <a:endParaRPr lang="en-GB" sz="4100">
              <a:ea typeface="Open Sans Semibold"/>
              <a:cs typeface="Open Sans Semi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49AA003C-0997-D0AD-ED02-641D643B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36" y="2282163"/>
            <a:ext cx="8918713" cy="204895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26ADC12-2286-B651-DAFB-0804CA0C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20" y="4320247"/>
            <a:ext cx="8920480" cy="1837559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162DA1-784D-66CF-908B-3FDF3A236F3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6943" y="1358397"/>
            <a:ext cx="3127355" cy="4133460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Accuracy – 75% 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Outputs are explained with 3 different methods: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 err="1">
                <a:latin typeface="Open Sans"/>
                <a:ea typeface="Open Sans"/>
                <a:cs typeface="Open Sans"/>
              </a:rPr>
              <a:t>Grad_cams</a:t>
            </a:r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Oculus sensitivity</a:t>
            </a: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Lime explainer</a:t>
            </a:r>
            <a:endParaRPr lang="en-US" sz="210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69A41-5A18-57A4-2DBF-10E0E80A4F8F}"/>
              </a:ext>
            </a:extLst>
          </p:cNvPr>
          <p:cNvSpPr txBox="1"/>
          <p:nvPr/>
        </p:nvSpPr>
        <p:spPr>
          <a:xfrm>
            <a:off x="4794857" y="1524662"/>
            <a:ext cx="58795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Open Sans"/>
                <a:ea typeface="Open Sans"/>
                <a:cs typeface="Open Sans"/>
              </a:rPr>
              <a:t>Tuned base-line model explained by XAI methods</a:t>
            </a:r>
            <a:endParaRPr lang="en-US" sz="2000">
              <a:latin typeface="Open Sans"/>
              <a:ea typeface="Open Sans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6856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29</a:t>
            </a:fld>
            <a:endParaRPr lang="nl-NL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20EABFF8-04AE-9F77-C4F0-9B5A09F3AA98}"/>
              </a:ext>
            </a:extLst>
          </p:cNvPr>
          <p:cNvSpPr txBox="1">
            <a:spLocks/>
          </p:cNvSpPr>
          <p:nvPr/>
        </p:nvSpPr>
        <p:spPr>
          <a:xfrm>
            <a:off x="1379395" y="2559329"/>
            <a:ext cx="9435392" cy="8676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sz="5400">
                <a:latin typeface="Open Sans Semibold"/>
                <a:ea typeface="Open Sans Semibold"/>
                <a:cs typeface="Open Sans Semibold"/>
              </a:rPr>
              <a:t>Disruptive Technology Risks</a:t>
            </a:r>
          </a:p>
        </p:txBody>
      </p:sp>
    </p:spTree>
    <p:extLst>
      <p:ext uri="{BB962C8B-B14F-4D97-AF65-F5344CB8AC3E}">
        <p14:creationId xmlns:p14="http://schemas.microsoft.com/office/powerpoint/2010/main" val="289800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08" y="2086699"/>
            <a:ext cx="8057166" cy="1344762"/>
          </a:xfrm>
        </p:spPr>
        <p:txBody>
          <a:bodyPr lIns="91440" tIns="45720" rIns="91440" bIns="45720" anchor="t"/>
          <a:lstStyle/>
          <a:p>
            <a:r>
              <a:rPr lang="en-NL" sz="5400">
                <a:latin typeface="Open Sans Semibold"/>
                <a:ea typeface="Open Sans Semibold"/>
                <a:cs typeface="Open Sans Semibold"/>
              </a:rPr>
              <a:t>Value </a:t>
            </a:r>
            <a:r>
              <a:rPr lang="en-NL" sz="5400" err="1">
                <a:latin typeface="Open Sans Semibold"/>
                <a:ea typeface="Open Sans Semibold"/>
                <a:cs typeface="Open Sans Semibold"/>
              </a:rPr>
              <a:t>Proposition</a:t>
            </a:r>
            <a:r>
              <a:rPr lang="en-NL" sz="5400">
                <a:latin typeface="Open Sans Semibold"/>
                <a:ea typeface="Open Sans Semibold"/>
                <a:cs typeface="Open Sans Semibold"/>
              </a:rPr>
              <a:t> &amp; Business Understanding </a:t>
            </a:r>
            <a:endParaRPr lang="nl-NL" sz="5400"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894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7F38D-14FE-DDBE-204B-2C0E8E6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30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D186-A7D0-5202-F633-56595371B8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5389274" cy="471498"/>
          </a:xfrm>
        </p:spPr>
        <p:txBody>
          <a:bodyPr/>
          <a:lstStyle/>
          <a:p>
            <a:r>
              <a:rPr lang="en-US"/>
              <a:t>Risks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44D8A-AA25-60D8-2AC3-F69BF4A64E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/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Inaccurate model =&gt; Inaccurate carbon footprint</a:t>
            </a:r>
            <a:endParaRPr lang="en-US" err="1"/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Inaccurate carbon footprint measurement data for different actions =&gt; Useless tips on how to reduce personal footprint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The growth in the interest in ecology and in the number of people who want to make a difference =&gt; Market is not ready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B2C73-CD65-5D8C-0A8D-3DD8A1C208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lIns="91440" tIns="45720" rIns="91440" bIns="45720" anchor="t"/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Constant improvement of the model used for food labeling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Conduct research on a carbon footprint emissions caused by a broad range of different actions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Integrate &amp; promote eco-friendly habits step by step to promote investments in this area of the market and increase it capacities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D5BAC0-5CDF-AEA9-591A-B57AA29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Disruptive Technology Risks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B26866-91BB-C46F-6076-1E75A978E22F}"/>
              </a:ext>
            </a:extLst>
          </p:cNvPr>
          <p:cNvSpPr txBox="1">
            <a:spLocks/>
          </p:cNvSpPr>
          <p:nvPr/>
        </p:nvSpPr>
        <p:spPr>
          <a:xfrm>
            <a:off x="6104964" y="1399343"/>
            <a:ext cx="5389274" cy="471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00B7EE"/>
                </a:solidFill>
                <a:latin typeface="Open Sans SemiBold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Contingency Plan</a:t>
            </a:r>
          </a:p>
        </p:txBody>
      </p:sp>
    </p:spTree>
    <p:extLst>
      <p:ext uri="{BB962C8B-B14F-4D97-AF65-F5344CB8AC3E}">
        <p14:creationId xmlns:p14="http://schemas.microsoft.com/office/powerpoint/2010/main" val="31760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64" y="2612338"/>
            <a:ext cx="6148854" cy="1636310"/>
          </a:xfrm>
        </p:spPr>
        <p:txBody>
          <a:bodyPr lIns="91440" tIns="45720" rIns="91440" bIns="45720" anchor="t"/>
          <a:lstStyle/>
          <a:p>
            <a:r>
              <a:rPr lang="en-US" sz="54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54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54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5400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4675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32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630" y="1048160"/>
            <a:ext cx="11144922" cy="471498"/>
          </a:xfrm>
        </p:spPr>
        <p:txBody>
          <a:bodyPr/>
          <a:lstStyle/>
          <a:p>
            <a:r>
              <a:rPr lang="en-US"/>
              <a:t>High-level concept design: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56" y="1126484"/>
            <a:ext cx="6268120" cy="4944104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Users - Environmentally conscious people</a:t>
            </a:r>
          </a:p>
          <a:p>
            <a:pPr marL="198755" indent="-198755"/>
            <a:endParaRPr lang="en-US"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Problem – lack of tools to track personal carbon footprint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Mobile app – is a personal carbon footprint tracker, that also helps to reduce your footprint</a:t>
            </a:r>
          </a:p>
          <a:p>
            <a:pPr marL="0" indent="0">
              <a:buNone/>
            </a:pP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Daily interaction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err="1">
                <a:latin typeface="Open Sans"/>
                <a:ea typeface="Open Sans"/>
                <a:cs typeface="Open Sans"/>
              </a:rPr>
              <a:t>Colour</a:t>
            </a:r>
            <a:r>
              <a:rPr lang="en-US">
                <a:latin typeface="Open Sans"/>
                <a:ea typeface="Open Sans"/>
                <a:cs typeface="Open Sans"/>
              </a:rPr>
              <a:t> scheme – eco-related </a:t>
            </a:r>
            <a:r>
              <a:rPr lang="en-US" err="1">
                <a:latin typeface="Open Sans"/>
                <a:ea typeface="Open Sans"/>
                <a:cs typeface="Open Sans"/>
              </a:rPr>
              <a:t>colours</a:t>
            </a:r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DEDC4DB-D399-4005-09FD-41B04BDB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299" y="616226"/>
            <a:ext cx="2705540" cy="5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637343"/>
            <a:ext cx="11144922" cy="471498"/>
          </a:xfrm>
        </p:spPr>
        <p:txBody>
          <a:bodyPr/>
          <a:lstStyle/>
          <a:p>
            <a:r>
              <a:rPr lang="en-NL"/>
              <a:t>Algorithm Embedding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371650"/>
            <a:ext cx="4187529" cy="4407392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The algorithm is embedded in one of the app screens, that can be accessed from the actions screen</a:t>
            </a:r>
            <a:endParaRPr lang="en-US">
              <a:ea typeface="Open Sans"/>
              <a:cs typeface="Open Sans"/>
            </a:endParaRP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Calibri"/>
              </a:rPr>
              <a:t>The algorithm will label food on the meal picture taken by a user</a:t>
            </a:r>
            <a:endParaRPr lang="en-US">
              <a:ea typeface="Open Sans"/>
              <a:cs typeface="Calibri"/>
            </a:endParaRPr>
          </a:p>
          <a:p>
            <a:pPr marL="198755" indent="-198755"/>
            <a:endParaRPr lang="en-US">
              <a:latin typeface="Open Sans"/>
              <a:ea typeface="Open Sans"/>
              <a:cs typeface="Calibri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Calibri"/>
              </a:rPr>
              <a:t>Object detection and weight assumption </a:t>
            </a:r>
            <a:endParaRPr lang="en-US">
              <a:ea typeface="Open Sans"/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" y="1660"/>
            <a:ext cx="11144922" cy="867684"/>
          </a:xfrm>
        </p:spPr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58F98DA-F329-F7CD-A344-2A1107F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62" y="583096"/>
            <a:ext cx="2779521" cy="554603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78714-18E8-8A77-3770-957EEE07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275" y="583096"/>
            <a:ext cx="2711469" cy="54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6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34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0891" y="988526"/>
            <a:ext cx="11144922" cy="471498"/>
          </a:xfrm>
        </p:spPr>
        <p:txBody>
          <a:bodyPr/>
          <a:lstStyle/>
          <a:p>
            <a:r>
              <a:rPr lang="en-US"/>
              <a:t>Continuous Learning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881858"/>
            <a:ext cx="5459738" cy="4082714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Users can correct the model's predictions by simply clicking on one of 3 buttons to change the food label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Buttons are sorted in descending order from highest probability to lowest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If the label is changed =&gt; Algorithm will adjust its predictions based on the feedback from the user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FE248-BC16-8698-73FB-5766EFE9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5" y="549966"/>
            <a:ext cx="2779521" cy="55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A0E2216-C713-8341-7FF5-60BF055C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26" y="1279709"/>
            <a:ext cx="6539947" cy="194632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7A878D7-2C00-9B27-342D-5A9EF80E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6" y="3425954"/>
            <a:ext cx="6533321" cy="2139693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6761AB-9404-5FE9-C91D-65B0E90912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6699" y="2001127"/>
            <a:ext cx="5459738" cy="3512870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Several user testing methodologies: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A/B Testing</a:t>
            </a: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Paper prototyping</a:t>
            </a: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Users feedback</a:t>
            </a: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Samples T-test</a:t>
            </a:r>
          </a:p>
        </p:txBody>
      </p:sp>
    </p:spTree>
    <p:extLst>
      <p:ext uri="{BB962C8B-B14F-4D97-AF65-F5344CB8AC3E}">
        <p14:creationId xmlns:p14="http://schemas.microsoft.com/office/powerpoint/2010/main" val="477399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36761AB-9404-5FE9-C91D-65B0E90912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0890" y="1630066"/>
            <a:ext cx="5459738" cy="3512870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Several UI design iterations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Improved aspects: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UI design</a:t>
            </a: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User Experience</a:t>
            </a: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Algorithm implementation</a:t>
            </a:r>
          </a:p>
          <a:p>
            <a:pPr lvl="1"/>
            <a:r>
              <a:rPr lang="en-US" sz="2100">
                <a:latin typeface="Open Sans"/>
                <a:ea typeface="Open Sans"/>
                <a:cs typeface="Open Sans"/>
              </a:rPr>
              <a:t>Recommendations and continuous learning </a:t>
            </a:r>
          </a:p>
          <a:p>
            <a:pPr lvl="1"/>
            <a:endParaRPr lang="en-US" sz="2100">
              <a:latin typeface="Open Sans"/>
              <a:ea typeface="Open Sans"/>
              <a:cs typeface="Open San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AAF7077-1AFD-A5C1-821E-9C89BA2E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492444"/>
            <a:ext cx="4823791" cy="18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7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37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258F-8A5D-8D45-FC0B-A1D9EEA755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902386"/>
            <a:ext cx="11144922" cy="471498"/>
          </a:xfrm>
        </p:spPr>
        <p:txBody>
          <a:bodyPr/>
          <a:lstStyle/>
          <a:p>
            <a:r>
              <a:rPr lang="en-NL"/>
              <a:t>Low-level design</a:t>
            </a:r>
            <a:r>
              <a:rPr lang="en-US"/>
              <a:t>: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C930-5CF0-E294-17C9-4EFBC52E47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1256" y="1457788"/>
            <a:ext cx="5671772" cy="4500157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The application provides personal recommendations on how to reduce personal carbon footprint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Users will get notifications twice a day with a reminder to track their footprint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Rewards system is integrated in the app to increase engagement rate</a:t>
            </a:r>
          </a:p>
          <a:p>
            <a:pPr marL="198755" indent="-198755"/>
            <a:endParaRPr lang="en-US"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To show the impact on the planet there is a tree indicator that slowly dies as the CO2 footprint increases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180564"/>
            <a:ext cx="11144922" cy="867684"/>
          </a:xfrm>
        </p:spPr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</a:t>
            </a:r>
            <a:r>
              <a:rPr lang="en-NL" sz="4100">
                <a:latin typeface="Open Sans Semibold"/>
                <a:ea typeface="Open Sans Semibold"/>
                <a:cs typeface="Open Sans Semibold"/>
              </a:rPr>
              <a:t>Application Design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</a:t>
            </a:r>
            <a:endParaRPr lang="en-GB" sz="410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97E1C46-78A9-0559-9ADA-70D54B33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77" y="1411356"/>
            <a:ext cx="1964672" cy="4114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F713973-25B2-C830-33B4-98244669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784" y="1411357"/>
            <a:ext cx="20921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94B63-E83C-C103-7590-1F477D3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58D47-1925-EE0F-D381-B93959A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HCAI - Application Design:</a:t>
            </a:r>
            <a:endParaRPr lang="en-GB" sz="4100">
              <a:ea typeface="Open Sans Semibold"/>
              <a:cs typeface="Open Sans Semi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2B8B66E-BE12-7F8F-A25F-462EF0AB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320000">
            <a:off x="6277647" y="1585402"/>
            <a:ext cx="1964672" cy="41148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FE3C574-FD46-4A4E-E8F6-5679F4905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">
            <a:off x="9383375" y="1649896"/>
            <a:ext cx="2092173" cy="4114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3914B8-CD0B-A7AE-631A-25CFB0665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8076501" y="1239079"/>
            <a:ext cx="2028983" cy="4114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A08FB41-88E8-22B1-6723-DE5EB10FA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60000">
            <a:off x="7144640" y="1278835"/>
            <a:ext cx="2077156" cy="41148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B26C950-94C1-9168-AC10-C69F03F05B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862" y="1419236"/>
            <a:ext cx="3598920" cy="4199712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US" dirty="0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 Prototype Zip</a:t>
            </a:r>
            <a:endParaRPr lang="en-US">
              <a:solidFill>
                <a:srgbClr val="0070C0"/>
              </a:solidFill>
              <a:latin typeface="Open Sans"/>
              <a:ea typeface="Open Sans"/>
              <a:cs typeface="Open Sans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98755" indent="-198755"/>
            <a:endParaRPr lang="en-US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dirty="0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 Prototype Html File</a:t>
            </a:r>
          </a:p>
          <a:p>
            <a:pPr marL="198755" indent="-198755"/>
            <a:endParaRPr lang="en-US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dirty="0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 Prototype Folder Unzipped</a:t>
            </a:r>
          </a:p>
          <a:p>
            <a:pPr marL="198755" indent="-198755"/>
            <a:endParaRPr lang="en-US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dirty="0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Showcase</a:t>
            </a:r>
          </a:p>
          <a:p>
            <a:pPr marL="198755" indent="-198755"/>
            <a:endParaRPr lang="en-US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  <a:p>
            <a:pPr marL="198755" indent="-198755"/>
            <a:r>
              <a:rPr lang="en-US" dirty="0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Proto.io prototype</a:t>
            </a:r>
          </a:p>
          <a:p>
            <a:pPr marL="198755" indent="-198755"/>
            <a:endParaRPr lang="en-US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  <a:p>
            <a:pPr marL="198755" indent="-198755"/>
            <a:endParaRPr lang="en-US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020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/>
              <a:t>Any questions?</a:t>
            </a: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25" y="2169"/>
            <a:ext cx="11144922" cy="867684"/>
          </a:xfrm>
        </p:spPr>
        <p:txBody>
          <a:bodyPr lIns="91440" tIns="45720" rIns="91440" bIns="45720" anchor="t"/>
          <a:lstStyle/>
          <a:p>
            <a:r>
              <a:rPr lang="en-NL" sz="4100">
                <a:latin typeface="Open Sans Semibold"/>
                <a:ea typeface="Open Sans Semibold"/>
                <a:cs typeface="Open Sans Semibold"/>
              </a:rPr>
              <a:t>AI Canvas</a:t>
            </a:r>
            <a:r>
              <a:rPr lang="en-US" sz="4100">
                <a:latin typeface="Open Sans Semibold"/>
                <a:ea typeface="Open Sans Semibold"/>
                <a:cs typeface="Open Sans Semibold"/>
              </a:rPr>
              <a:t>: provide high-level overview</a:t>
            </a:r>
            <a:endParaRPr lang="nl-NL" sz="41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5" y="676880"/>
            <a:ext cx="10572003" cy="524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403230" y="2941425"/>
            <a:ext cx="3319760" cy="1449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People who are concerned about ecology and want to contribute to the improvement of the ecological state of our planet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325059" y="1428703"/>
            <a:ext cx="3474291" cy="143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In the market of apps related to ecology, there is a need for a carbon footprint tracker that also gives tips on how to reduce it and is easy to use.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231007" y="1433412"/>
            <a:ext cx="3730067" cy="143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Mobile app with embedded computer vision application that will help people to track their personal CO2 footprint and will give tips on how to reduce it. 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6282503" y="5617939"/>
            <a:ext cx="2119744" cy="980474"/>
          </a:xfrm>
          <a:prstGeom prst="rect">
            <a:avLst/>
          </a:prstGeom>
          <a:solidFill>
            <a:srgbClr val="77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dirty="0">
                <a:cs typeface="Calibri"/>
              </a:rPr>
              <a:t>CNN model + transfer learning with VGG16 model and data augmentation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9031031" y="2939292"/>
            <a:ext cx="1930047" cy="1449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ea typeface="+mn-lt"/>
                <a:cs typeface="+mn-lt"/>
              </a:rPr>
              <a:t>An image of the meal taken by an app user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3457464" y="5664855"/>
            <a:ext cx="2385632" cy="900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Calibri"/>
              </a:rPr>
              <a:t>Ecological market should be adjusted to increase it capacities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350C846-A331-8582-796D-92EBAC25F5D4}"/>
              </a:ext>
            </a:extLst>
          </p:cNvPr>
          <p:cNvSpPr/>
          <p:nvPr/>
        </p:nvSpPr>
        <p:spPr>
          <a:xfrm>
            <a:off x="8850923" y="5559322"/>
            <a:ext cx="1874625" cy="1039091"/>
          </a:xfrm>
          <a:prstGeom prst="rect">
            <a:avLst/>
          </a:prstGeom>
          <a:solidFill>
            <a:srgbClr val="77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cs typeface="Calibri"/>
              </a:rPr>
              <a:t>A model with high performance + High-quality app</a:t>
            </a:r>
          </a:p>
        </p:txBody>
      </p:sp>
    </p:spTree>
    <p:extLst>
      <p:ext uri="{BB962C8B-B14F-4D97-AF65-F5344CB8AC3E}">
        <p14:creationId xmlns:p14="http://schemas.microsoft.com/office/powerpoint/2010/main" val="9868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676E5-3DAA-FC18-35C8-F1D4499B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E43B686-5481-7687-A02B-4C100775FD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957" y="1322817"/>
            <a:ext cx="5390199" cy="4627805"/>
          </a:xfrm>
        </p:spPr>
        <p:txBody>
          <a:bodyPr lIns="91440" tIns="45720" rIns="91440" bIns="45720" anchor="t"/>
          <a:lstStyle/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Lack of high-quality tools for tracking and reducing the carbon footprint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Recently there is a growth in interest towards ecology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People want to contribute towards improving ecological state of the planet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'Eco-friendly trends'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r>
              <a:rPr lang="en-US">
                <a:latin typeface="Open Sans"/>
                <a:ea typeface="Open Sans"/>
                <a:cs typeface="Open Sans"/>
              </a:rPr>
              <a:t>A new approach using computer vision to improve users' experience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6F55F-0AE0-BFD7-402F-C5CDAD01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</p:spPr>
        <p:txBody>
          <a:bodyPr lIns="91440" tIns="45720" rIns="91440" bIns="45720">
            <a:normAutofit/>
          </a:bodyPr>
          <a:lstStyle/>
          <a:p>
            <a:r>
              <a:rPr lang="en-US" sz="4100"/>
              <a:t>Market research &amp; Target audience analysis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26BDB6D-683D-EB90-3799-EA23F5FD063F}"/>
              </a:ext>
            </a:extLst>
          </p:cNvPr>
          <p:cNvSpPr/>
          <p:nvPr/>
        </p:nvSpPr>
        <p:spPr>
          <a:xfrm>
            <a:off x="5785281" y="3114582"/>
            <a:ext cx="1760738" cy="59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1A9ED76-F6F3-85C4-B138-F875B8207210}"/>
              </a:ext>
            </a:extLst>
          </p:cNvPr>
          <p:cNvSpPr txBox="1">
            <a:spLocks/>
          </p:cNvSpPr>
          <p:nvPr/>
        </p:nvSpPr>
        <p:spPr>
          <a:xfrm>
            <a:off x="7754502" y="2977023"/>
            <a:ext cx="3925384" cy="86959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98900" indent="-198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E731A"/>
              </a:buClr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Open Sans"/>
                <a:ea typeface="Open Sans"/>
                <a:cs typeface="Open Sans"/>
              </a:rPr>
              <a:t>A gap in the market for an advanced carbon footprint mobile application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98755" indent="-198755"/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1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676E5-3DAA-FC18-35C8-F1D4499B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6F55F-0AE0-BFD7-402F-C5CDAD01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86" y="412477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sz="4100">
                <a:latin typeface="Open Sans Semibold"/>
                <a:ea typeface="Open Sans Semibold"/>
                <a:cs typeface="Open Sans Semibold"/>
              </a:rPr>
              <a:t>Target audience analysis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B26B8A-F3A6-9954-FC9B-6F07158E019D}"/>
              </a:ext>
            </a:extLst>
          </p:cNvPr>
          <p:cNvSpPr/>
          <p:nvPr/>
        </p:nvSpPr>
        <p:spPr>
          <a:xfrm>
            <a:off x="9550893" y="1990077"/>
            <a:ext cx="2485747" cy="2485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Environmentally conscious people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2E6B13-5089-B5DB-ED9E-6225B1766FA8}"/>
              </a:ext>
            </a:extLst>
          </p:cNvPr>
          <p:cNvSpPr/>
          <p:nvPr/>
        </p:nvSpPr>
        <p:spPr>
          <a:xfrm>
            <a:off x="6584271" y="1990076"/>
            <a:ext cx="2485747" cy="2485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Eco-Friendly Lifestyle</a:t>
            </a:r>
            <a:endParaRPr lang="en-US" err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2E6B13-5089-B5DB-ED9E-6225B1766FA8}"/>
              </a:ext>
            </a:extLst>
          </p:cNvPr>
          <p:cNvSpPr/>
          <p:nvPr/>
        </p:nvSpPr>
        <p:spPr>
          <a:xfrm>
            <a:off x="3116893" y="1992388"/>
            <a:ext cx="2485747" cy="2485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No geographic segmentation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2E6B13-5089-B5DB-ED9E-6225B1766FA8}"/>
              </a:ext>
            </a:extLst>
          </p:cNvPr>
          <p:cNvSpPr/>
          <p:nvPr/>
        </p:nvSpPr>
        <p:spPr>
          <a:xfrm>
            <a:off x="152584" y="1994700"/>
            <a:ext cx="2485747" cy="2485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12 – 65</a:t>
            </a:r>
          </a:p>
          <a:p>
            <a:pPr algn="ctr"/>
            <a:r>
              <a:rPr lang="en-US">
                <a:ea typeface="+mn-lt"/>
                <a:cs typeface="+mn-lt"/>
              </a:rPr>
              <a:t>Years Old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EAC22-3A5E-D6B0-96D2-4EB502583889}"/>
              </a:ext>
            </a:extLst>
          </p:cNvPr>
          <p:cNvSpPr/>
          <p:nvPr/>
        </p:nvSpPr>
        <p:spPr>
          <a:xfrm>
            <a:off x="4242603" y="5168241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45-50% of consumers worldwide</a:t>
            </a:r>
          </a:p>
        </p:txBody>
      </p:sp>
    </p:spTree>
    <p:extLst>
      <p:ext uri="{BB962C8B-B14F-4D97-AF65-F5344CB8AC3E}">
        <p14:creationId xmlns:p14="http://schemas.microsoft.com/office/powerpoint/2010/main" val="65408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676E5-3DAA-FC18-35C8-F1D4499B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6F55F-0AE0-BFD7-402F-C5CDAD01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86" y="1660"/>
            <a:ext cx="11144922" cy="867684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sz="4100">
                <a:latin typeface="Open Sans Semibold"/>
                <a:ea typeface="Open Sans Semibold"/>
                <a:cs typeface="Open Sans Semibold"/>
              </a:rPr>
              <a:t>Target audience analysis</a:t>
            </a: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1FD0C62-0A02-C980-0819-27BF8DFC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6" y="688755"/>
            <a:ext cx="7282535" cy="54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676E5-3DAA-FC18-35C8-F1D4499B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6F55F-0AE0-BFD7-402F-C5CDAD01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45" y="323700"/>
            <a:ext cx="4962733" cy="867684"/>
          </a:xfrm>
        </p:spPr>
        <p:txBody>
          <a:bodyPr lIns="91440" tIns="45720" rIns="91440" bIns="45720" anchor="t"/>
          <a:lstStyle/>
          <a:p>
            <a:r>
              <a:rPr lang="en-US" sz="4100">
                <a:latin typeface="Open Sans Semibold"/>
                <a:ea typeface="Open Sans Semibold"/>
                <a:cs typeface="Open Sans Semibold"/>
              </a:rPr>
              <a:t>Proposal feasibility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07667-B778-F7FF-0B93-AB3122376C08}"/>
              </a:ext>
            </a:extLst>
          </p:cNvPr>
          <p:cNvSpPr/>
          <p:nvPr/>
        </p:nvSpPr>
        <p:spPr>
          <a:xfrm>
            <a:off x="2715087" y="4483223"/>
            <a:ext cx="6673048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Market Research &amp; Marketing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80617-0C76-B60A-E129-AE7467A894BB}"/>
              </a:ext>
            </a:extLst>
          </p:cNvPr>
          <p:cNvSpPr/>
          <p:nvPr/>
        </p:nvSpPr>
        <p:spPr>
          <a:xfrm>
            <a:off x="3203358" y="3595456"/>
            <a:ext cx="5703903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UI Design &amp; High-Quality App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33425-C39B-833A-2086-E40FF706A55E}"/>
              </a:ext>
            </a:extLst>
          </p:cNvPr>
          <p:cNvSpPr/>
          <p:nvPr/>
        </p:nvSpPr>
        <p:spPr>
          <a:xfrm>
            <a:off x="3669435" y="2700291"/>
            <a:ext cx="4771748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Ecological Trends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EA017-C50F-BFB6-D4A6-AD37A301232F}"/>
              </a:ext>
            </a:extLst>
          </p:cNvPr>
          <p:cNvSpPr/>
          <p:nvPr/>
        </p:nvSpPr>
        <p:spPr>
          <a:xfrm>
            <a:off x="4249229" y="1828693"/>
            <a:ext cx="3699030" cy="769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Accurate &amp; Easy to Use CV Model</a:t>
            </a:r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6B587A8-BD6A-42A6-4328-15BE1C9D3B23}"/>
              </a:ext>
            </a:extLst>
          </p:cNvPr>
          <p:cNvSpPr/>
          <p:nvPr/>
        </p:nvSpPr>
        <p:spPr>
          <a:xfrm>
            <a:off x="10024368" y="1797728"/>
            <a:ext cx="636233" cy="3454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36546-7B58-A7AF-6999-9032448E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1E718B-5A95-BE71-D1B4-7A7830DA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34" y="2565742"/>
            <a:ext cx="11144922" cy="867684"/>
          </a:xfrm>
        </p:spPr>
        <p:txBody>
          <a:bodyPr lIns="91440" tIns="45720" rIns="91440" bIns="45720" anchor="t"/>
          <a:lstStyle/>
          <a:p>
            <a:pPr algn="ctr"/>
            <a:r>
              <a:rPr lang="en-NL" sz="5400">
                <a:latin typeface="Open Sans Semibold"/>
                <a:ea typeface="Open Sans Semibold"/>
                <a:cs typeface="Open Sans Semibold"/>
              </a:rPr>
              <a:t>Responsible AI</a:t>
            </a:r>
            <a:endParaRPr lang="en-GB" sz="5400"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9259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CD5E63A3821441BBE345F9A9049786" ma:contentTypeVersion="6" ma:contentTypeDescription="Create a new document." ma:contentTypeScope="" ma:versionID="e87659aff39ef09fffd11711a27bed09">
  <xsd:schema xmlns:xsd="http://www.w3.org/2001/XMLSchema" xmlns:xs="http://www.w3.org/2001/XMLSchema" xmlns:p="http://schemas.microsoft.com/office/2006/metadata/properties" xmlns:ns2="e531028b-e095-4ef4-acdf-5a82e8f269f9" targetNamespace="http://schemas.microsoft.com/office/2006/metadata/properties" ma:root="true" ma:fieldsID="560eacfb0359438ad028823f31e78a57" ns2:_="">
    <xsd:import namespace="e531028b-e095-4ef4-acdf-5a82e8f269f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1028b-e095-4ef4-acdf-5a82e8f269f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531028b-e095-4ef4-acdf-5a82e8f269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157D1B-6B7A-4F68-A4B1-B605AAFE8223}"/>
</file>

<file path=customXml/itemProps2.xml><?xml version="1.0" encoding="utf-8"?>
<ds:datastoreItem xmlns:ds="http://schemas.openxmlformats.org/officeDocument/2006/customXml" ds:itemID="{48080B34-2E67-4CAF-8EF6-72F240EC50BC}">
  <ds:schemaRefs>
    <ds:schemaRef ds:uri="bd38d267-56bb-4e22-b975-199a06fd69fa"/>
    <ds:schemaRef ds:uri="d8c712e5-67fc-4595-93cb-a4164dd8eff3"/>
    <ds:schemaRef ds:uri="e531028b-e095-4ef4-acdf-5a82e8f269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Application>Microsoft Office PowerPoint</Application>
  <PresentationFormat>Widescreen</PresentationFormat>
  <Slides>39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TITLE SIDE</vt:lpstr>
      <vt:lpstr>TEXT SLIDE</vt:lpstr>
      <vt:lpstr>Project Proposal: Application of Computer Vision in Ecology</vt:lpstr>
      <vt:lpstr>Table of contents</vt:lpstr>
      <vt:lpstr>Value Proposition &amp; Business Understanding </vt:lpstr>
      <vt:lpstr>AI Canvas: provide high-level overview</vt:lpstr>
      <vt:lpstr>Market research &amp; Target audience analysis</vt:lpstr>
      <vt:lpstr>Target audience analysis</vt:lpstr>
      <vt:lpstr>Target audience analysis</vt:lpstr>
      <vt:lpstr>Proposal feasibility</vt:lpstr>
      <vt:lpstr>Responsible AI</vt:lpstr>
      <vt:lpstr>Responsible AI</vt:lpstr>
      <vt:lpstr>Responsible AI </vt:lpstr>
      <vt:lpstr>Proof-of-Concept: Deep Learning</vt:lpstr>
      <vt:lpstr>PoC: The dataset</vt:lpstr>
      <vt:lpstr>PoC: The dataset</vt:lpstr>
      <vt:lpstr>PoC: Baselines </vt:lpstr>
      <vt:lpstr>PoC: Preprocessing</vt:lpstr>
      <vt:lpstr>PoC: CNN architecture</vt:lpstr>
      <vt:lpstr>PoC: CNN architecture</vt:lpstr>
      <vt:lpstr>PoC: CNN training</vt:lpstr>
      <vt:lpstr>PoC: CNN training</vt:lpstr>
      <vt:lpstr>PoC: Model performance</vt:lpstr>
      <vt:lpstr>PoC: Model performance</vt:lpstr>
      <vt:lpstr>PoC: Error analysis</vt:lpstr>
      <vt:lpstr>PoC: Error analysis</vt:lpstr>
      <vt:lpstr>PoC: Iteration </vt:lpstr>
      <vt:lpstr>Responsible AI (Transparency &amp; Interpretability)</vt:lpstr>
      <vt:lpstr>Responsible AI (Transparency &amp; Interpretability)</vt:lpstr>
      <vt:lpstr>Responsible AI </vt:lpstr>
      <vt:lpstr>PowerPoint Presentation</vt:lpstr>
      <vt:lpstr>Disruptive Technology Risks</vt:lpstr>
      <vt:lpstr>HCAI - Application Design:</vt:lpstr>
      <vt:lpstr>HCAI - Application Design:</vt:lpstr>
      <vt:lpstr>HCAI - Application Design</vt:lpstr>
      <vt:lpstr>HCAI - Application Design:</vt:lpstr>
      <vt:lpstr>HCAI - Application Design:</vt:lpstr>
      <vt:lpstr>HCAI - Application Design:</vt:lpstr>
      <vt:lpstr>HCAI - Application Design:</vt:lpstr>
      <vt:lpstr>HCAI - Application Design: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revision>18</cp:revision>
  <dcterms:created xsi:type="dcterms:W3CDTF">2022-12-20T17:29:36Z</dcterms:created>
  <dcterms:modified xsi:type="dcterms:W3CDTF">2023-04-07T11:44:37Z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0x01010064CD5E63A3821441BBE345F9A9049786</vt:lpwstr>
  </property>
  <property fmtid="{D5CDD505-2E9C-101B-9397-08002B2CF9AE}" pid="3" name="MediaServiceImageTags">
    <vt:lpwstr/>
  </property>
</Properties>
</file>